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568" r:id="rId2"/>
    <p:sldId id="258" r:id="rId3"/>
    <p:sldId id="615" r:id="rId4"/>
    <p:sldId id="569" r:id="rId5"/>
    <p:sldId id="574" r:id="rId6"/>
    <p:sldId id="567" r:id="rId7"/>
    <p:sldId id="571" r:id="rId8"/>
    <p:sldId id="572" r:id="rId9"/>
    <p:sldId id="573" r:id="rId10"/>
    <p:sldId id="575" r:id="rId11"/>
    <p:sldId id="577" r:id="rId12"/>
    <p:sldId id="578" r:id="rId13"/>
    <p:sldId id="580" r:id="rId14"/>
    <p:sldId id="584" r:id="rId15"/>
    <p:sldId id="591" r:id="rId16"/>
    <p:sldId id="590" r:id="rId17"/>
    <p:sldId id="579" r:id="rId18"/>
    <p:sldId id="589" r:id="rId19"/>
    <p:sldId id="592" r:id="rId20"/>
    <p:sldId id="593" r:id="rId21"/>
    <p:sldId id="594" r:id="rId22"/>
    <p:sldId id="588" r:id="rId23"/>
    <p:sldId id="602" r:id="rId24"/>
    <p:sldId id="603" r:id="rId25"/>
    <p:sldId id="604" r:id="rId26"/>
    <p:sldId id="606" r:id="rId27"/>
    <p:sldId id="605" r:id="rId28"/>
    <p:sldId id="607" r:id="rId29"/>
    <p:sldId id="608" r:id="rId30"/>
    <p:sldId id="609" r:id="rId31"/>
    <p:sldId id="610" r:id="rId32"/>
    <p:sldId id="611" r:id="rId33"/>
    <p:sldId id="612" r:id="rId34"/>
    <p:sldId id="613" r:id="rId35"/>
    <p:sldId id="614" r:id="rId36"/>
    <p:sldId id="587" r:id="rId37"/>
    <p:sldId id="586" r:id="rId38"/>
    <p:sldId id="585" r:id="rId39"/>
    <p:sldId id="583" r:id="rId40"/>
    <p:sldId id="581" r:id="rId41"/>
    <p:sldId id="582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338" r:id="rId5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A91"/>
    <a:srgbClr val="FFD13F"/>
    <a:srgbClr val="218B88"/>
    <a:srgbClr val="FFCD2F"/>
    <a:srgbClr val="F0D19A"/>
    <a:srgbClr val="FFE79B"/>
    <a:srgbClr val="FFDE75"/>
    <a:srgbClr val="B0C7E2"/>
    <a:srgbClr val="B9CDE5"/>
    <a:srgbClr val="A6B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24" autoAdjust="0"/>
  </p:normalViewPr>
  <p:slideViewPr>
    <p:cSldViewPr>
      <p:cViewPr varScale="1">
        <p:scale>
          <a:sx n="112" d="100"/>
          <a:sy n="112" d="100"/>
        </p:scale>
        <p:origin x="-99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13227F-7626-4BCB-8A6D-E1DFD7F3D991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AR"/>
        </a:p>
      </dgm:t>
    </dgm:pt>
    <dgm:pt modelId="{B9771DAA-FBFD-4C13-B0B6-292058B752B6}">
      <dgm:prSet/>
      <dgm:spPr>
        <a:solidFill>
          <a:srgbClr val="26A19E"/>
        </a:solidFill>
      </dgm:spPr>
      <dgm:t>
        <a:bodyPr/>
        <a:lstStyle/>
        <a:p>
          <a:pPr rtl="0"/>
          <a:r>
            <a:rPr lang="es-AR" dirty="0" smtClean="0"/>
            <a:t>CONSOLIDADO DE PEDIDOS</a:t>
          </a:r>
          <a:endParaRPr lang="es-AR" dirty="0"/>
        </a:p>
      </dgm:t>
    </dgm:pt>
    <dgm:pt modelId="{686489FF-C134-4CA6-BC10-19A90BDD89D6}" type="parTrans" cxnId="{CF034C4A-9197-4A4D-83C9-ED7673D32AB1}">
      <dgm:prSet/>
      <dgm:spPr/>
      <dgm:t>
        <a:bodyPr/>
        <a:lstStyle/>
        <a:p>
          <a:endParaRPr lang="es-AR"/>
        </a:p>
      </dgm:t>
    </dgm:pt>
    <dgm:pt modelId="{8B4CDAAA-0C50-40DC-A329-01E7C8751286}" type="sibTrans" cxnId="{CF034C4A-9197-4A4D-83C9-ED7673D32AB1}">
      <dgm:prSet/>
      <dgm:spPr/>
      <dgm:t>
        <a:bodyPr/>
        <a:lstStyle/>
        <a:p>
          <a:endParaRPr lang="es-AR"/>
        </a:p>
      </dgm:t>
    </dgm:pt>
    <dgm:pt modelId="{3CB1A0B5-2235-4A2F-9367-576360717AAC}">
      <dgm:prSet/>
      <dgm:spPr>
        <a:solidFill>
          <a:srgbClr val="2AB4B1"/>
        </a:solidFill>
      </dgm:spPr>
      <dgm:t>
        <a:bodyPr/>
        <a:lstStyle/>
        <a:p>
          <a:pPr rtl="0"/>
          <a:r>
            <a:rPr lang="es-AR" dirty="0" smtClean="0"/>
            <a:t>ASIGNACION DEL CONSOLIDADO</a:t>
          </a:r>
          <a:endParaRPr lang="es-AR" dirty="0"/>
        </a:p>
      </dgm:t>
    </dgm:pt>
    <dgm:pt modelId="{75D643FC-F062-4C2A-99E3-399FF8ED71F2}" type="parTrans" cxnId="{94E82514-B0BA-45CE-AA89-5E5FA7C9B1EC}">
      <dgm:prSet/>
      <dgm:spPr/>
      <dgm:t>
        <a:bodyPr/>
        <a:lstStyle/>
        <a:p>
          <a:endParaRPr lang="es-AR"/>
        </a:p>
      </dgm:t>
    </dgm:pt>
    <dgm:pt modelId="{402E53B8-369D-484F-942F-75C3BA3B386C}" type="sibTrans" cxnId="{94E82514-B0BA-45CE-AA89-5E5FA7C9B1EC}">
      <dgm:prSet/>
      <dgm:spPr/>
      <dgm:t>
        <a:bodyPr/>
        <a:lstStyle/>
        <a:p>
          <a:endParaRPr lang="es-AR"/>
        </a:p>
      </dgm:t>
    </dgm:pt>
    <dgm:pt modelId="{01B3B603-7AEA-437A-8661-2B8E74FF933F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s-AR" dirty="0" smtClean="0"/>
            <a:t>PICKING</a:t>
          </a:r>
          <a:endParaRPr lang="es-AR" dirty="0"/>
        </a:p>
      </dgm:t>
    </dgm:pt>
    <dgm:pt modelId="{19734368-06FB-4881-8D66-B5F60906E327}" type="parTrans" cxnId="{7462E964-56C8-48E1-9FC2-72A5B8955619}">
      <dgm:prSet/>
      <dgm:spPr/>
      <dgm:t>
        <a:bodyPr/>
        <a:lstStyle/>
        <a:p>
          <a:endParaRPr lang="es-AR"/>
        </a:p>
      </dgm:t>
    </dgm:pt>
    <dgm:pt modelId="{78899979-F1F9-4C1D-A923-91CFB9B4078A}" type="sibTrans" cxnId="{7462E964-56C8-48E1-9FC2-72A5B8955619}">
      <dgm:prSet/>
      <dgm:spPr/>
      <dgm:t>
        <a:bodyPr/>
        <a:lstStyle/>
        <a:p>
          <a:endParaRPr lang="es-AR"/>
        </a:p>
      </dgm:t>
    </dgm:pt>
    <dgm:pt modelId="{23734CC4-2F4E-4E7B-9A3B-CAADA56F027A}">
      <dgm:prSet/>
      <dgm:spPr>
        <a:solidFill>
          <a:srgbClr val="CF7977"/>
        </a:solidFill>
      </dgm:spPr>
      <dgm:t>
        <a:bodyPr/>
        <a:lstStyle/>
        <a:p>
          <a:pPr rtl="0"/>
          <a:r>
            <a:rPr lang="es-AR" dirty="0" smtClean="0"/>
            <a:t>FALTANTES DEL CONSOLIDADO</a:t>
          </a:r>
          <a:endParaRPr lang="es-AR" dirty="0"/>
        </a:p>
      </dgm:t>
    </dgm:pt>
    <dgm:pt modelId="{F9382F76-0E53-42B2-84BD-8D9214305181}" type="parTrans" cxnId="{FA986E16-1E6E-4BE6-BA53-E0D884FCA537}">
      <dgm:prSet/>
      <dgm:spPr/>
      <dgm:t>
        <a:bodyPr/>
        <a:lstStyle/>
        <a:p>
          <a:endParaRPr lang="es-AR"/>
        </a:p>
      </dgm:t>
    </dgm:pt>
    <dgm:pt modelId="{900EE5E3-3083-4E7F-A85B-339A8CA00041}" type="sibTrans" cxnId="{FA986E16-1E6E-4BE6-BA53-E0D884FCA537}">
      <dgm:prSet/>
      <dgm:spPr/>
      <dgm:t>
        <a:bodyPr/>
        <a:lstStyle/>
        <a:p>
          <a:endParaRPr lang="es-AR"/>
        </a:p>
      </dgm:t>
    </dgm:pt>
    <dgm:pt modelId="{942AC125-059E-4208-8E07-44151C4DB90D}">
      <dgm:prSet/>
      <dgm:spPr>
        <a:solidFill>
          <a:schemeClr val="tx2"/>
        </a:solidFill>
      </dgm:spPr>
      <dgm:t>
        <a:bodyPr/>
        <a:lstStyle/>
        <a:p>
          <a:pPr rtl="0"/>
          <a:r>
            <a:rPr lang="es-AR" dirty="0" smtClean="0"/>
            <a:t>PICKING REPARTO</a:t>
          </a:r>
          <a:endParaRPr lang="es-AR" dirty="0"/>
        </a:p>
      </dgm:t>
    </dgm:pt>
    <dgm:pt modelId="{DB5EFF5D-1622-4246-8494-871E6EB10FE1}" type="parTrans" cxnId="{A0800C67-A1CE-48E8-B274-49837D54ABC0}">
      <dgm:prSet/>
      <dgm:spPr/>
      <dgm:t>
        <a:bodyPr/>
        <a:lstStyle/>
        <a:p>
          <a:endParaRPr lang="es-AR"/>
        </a:p>
      </dgm:t>
    </dgm:pt>
    <dgm:pt modelId="{8F79FED5-A0B1-4144-8890-9D3CB4619E55}" type="sibTrans" cxnId="{A0800C67-A1CE-48E8-B274-49837D54ABC0}">
      <dgm:prSet/>
      <dgm:spPr/>
      <dgm:t>
        <a:bodyPr/>
        <a:lstStyle/>
        <a:p>
          <a:endParaRPr lang="es-AR"/>
        </a:p>
      </dgm:t>
    </dgm:pt>
    <dgm:pt modelId="{B850AEF9-485E-4ED1-9E62-EA7DB604AF9E}">
      <dgm:prSet/>
      <dgm:spPr>
        <a:solidFill>
          <a:srgbClr val="275C9D"/>
        </a:solidFill>
      </dgm:spPr>
      <dgm:t>
        <a:bodyPr/>
        <a:lstStyle/>
        <a:p>
          <a:pPr rtl="0"/>
          <a:r>
            <a:rPr lang="es-AR" dirty="0" smtClean="0"/>
            <a:t>FALTANTES PICKING REPARTO</a:t>
          </a:r>
          <a:endParaRPr lang="es-AR" dirty="0"/>
        </a:p>
      </dgm:t>
    </dgm:pt>
    <dgm:pt modelId="{A1AE8032-9C2B-42B2-A97B-881F3AE77C89}" type="parTrans" cxnId="{2B33F37C-948B-4AA3-88B4-221A82DB1F51}">
      <dgm:prSet/>
      <dgm:spPr/>
      <dgm:t>
        <a:bodyPr/>
        <a:lstStyle/>
        <a:p>
          <a:endParaRPr lang="es-AR"/>
        </a:p>
      </dgm:t>
    </dgm:pt>
    <dgm:pt modelId="{C3C1AB91-D7BA-4F46-94DD-6DC970A023D3}" type="sibTrans" cxnId="{2B33F37C-948B-4AA3-88B4-221A82DB1F51}">
      <dgm:prSet/>
      <dgm:spPr/>
      <dgm:t>
        <a:bodyPr/>
        <a:lstStyle/>
        <a:p>
          <a:endParaRPr lang="es-AR"/>
        </a:p>
      </dgm:t>
    </dgm:pt>
    <dgm:pt modelId="{4D6FA400-328B-417B-B9A7-78E55891A754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s-AR" dirty="0" smtClean="0"/>
            <a:t>PICKING COMISIONISTA</a:t>
          </a:r>
          <a:endParaRPr lang="es-AR" dirty="0"/>
        </a:p>
      </dgm:t>
    </dgm:pt>
    <dgm:pt modelId="{9F83D218-4231-4208-8527-D593649A0B5C}" type="parTrans" cxnId="{C1D9F405-6DC6-49F3-A6DF-2CAF40B94D3C}">
      <dgm:prSet/>
      <dgm:spPr/>
      <dgm:t>
        <a:bodyPr/>
        <a:lstStyle/>
        <a:p>
          <a:endParaRPr lang="es-AR"/>
        </a:p>
      </dgm:t>
    </dgm:pt>
    <dgm:pt modelId="{8DDF9122-9DF7-4596-97DA-947DFF350E5B}" type="sibTrans" cxnId="{C1D9F405-6DC6-49F3-A6DF-2CAF40B94D3C}">
      <dgm:prSet/>
      <dgm:spPr/>
      <dgm:t>
        <a:bodyPr/>
        <a:lstStyle/>
        <a:p>
          <a:endParaRPr lang="es-AR"/>
        </a:p>
      </dgm:t>
    </dgm:pt>
    <dgm:pt modelId="{E3DC6828-6DCB-46BE-905A-AC7AFD3C72B7}">
      <dgm:prSet/>
      <dgm:spPr>
        <a:solidFill>
          <a:srgbClr val="ABC674"/>
        </a:solidFill>
      </dgm:spPr>
      <dgm:t>
        <a:bodyPr/>
        <a:lstStyle/>
        <a:p>
          <a:pPr rtl="0"/>
          <a:r>
            <a:rPr lang="es-AR" dirty="0" smtClean="0"/>
            <a:t>FALTANTES PICKING COMISIONISTA</a:t>
          </a:r>
          <a:endParaRPr lang="es-AR" dirty="0"/>
        </a:p>
      </dgm:t>
    </dgm:pt>
    <dgm:pt modelId="{7C58AB0C-A9DF-46AB-B036-1E0BFF438704}" type="parTrans" cxnId="{D494C879-45BF-4B33-8EA6-DCA94F03EAA4}">
      <dgm:prSet/>
      <dgm:spPr/>
      <dgm:t>
        <a:bodyPr/>
        <a:lstStyle/>
        <a:p>
          <a:endParaRPr lang="es-AR"/>
        </a:p>
      </dgm:t>
    </dgm:pt>
    <dgm:pt modelId="{30DA0AF3-4505-48FE-8494-4F2D7DEEF541}" type="sibTrans" cxnId="{D494C879-45BF-4B33-8EA6-DCA94F03EAA4}">
      <dgm:prSet/>
      <dgm:spPr/>
      <dgm:t>
        <a:bodyPr/>
        <a:lstStyle/>
        <a:p>
          <a:endParaRPr lang="es-AR"/>
        </a:p>
      </dgm:t>
    </dgm:pt>
    <dgm:pt modelId="{59D5B511-804A-4DA2-B223-F42039FA6CC5}">
      <dgm:prSet/>
      <dgm:spPr>
        <a:solidFill>
          <a:srgbClr val="FFC000"/>
        </a:solidFill>
      </dgm:spPr>
      <dgm:t>
        <a:bodyPr/>
        <a:lstStyle/>
        <a:p>
          <a:pPr rtl="0"/>
          <a:r>
            <a:rPr lang="es-AR" dirty="0" smtClean="0"/>
            <a:t>FACTURACION</a:t>
          </a:r>
          <a:endParaRPr lang="es-AR" dirty="0"/>
        </a:p>
      </dgm:t>
    </dgm:pt>
    <dgm:pt modelId="{65A74CF2-5551-404B-8B29-BE12286CD268}" type="parTrans" cxnId="{99313703-A800-41DC-B5CE-789BEB685E93}">
      <dgm:prSet/>
      <dgm:spPr/>
      <dgm:t>
        <a:bodyPr/>
        <a:lstStyle/>
        <a:p>
          <a:endParaRPr lang="es-AR"/>
        </a:p>
      </dgm:t>
    </dgm:pt>
    <dgm:pt modelId="{0358A656-498C-4F94-8FE1-D8D0F255B6B3}" type="sibTrans" cxnId="{99313703-A800-41DC-B5CE-789BEB685E93}">
      <dgm:prSet/>
      <dgm:spPr/>
      <dgm:t>
        <a:bodyPr/>
        <a:lstStyle/>
        <a:p>
          <a:endParaRPr lang="es-AR"/>
        </a:p>
      </dgm:t>
    </dgm:pt>
    <dgm:pt modelId="{9F9406A5-8149-4724-87DB-7A7BC5C9880A}">
      <dgm:prSet/>
      <dgm:spPr>
        <a:solidFill>
          <a:srgbClr val="FFCD2F"/>
        </a:solidFill>
      </dgm:spPr>
      <dgm:t>
        <a:bodyPr/>
        <a:lstStyle/>
        <a:p>
          <a:pPr rtl="0"/>
          <a:r>
            <a:rPr lang="es-AR" dirty="0" smtClean="0"/>
            <a:t>REPORTES</a:t>
          </a:r>
          <a:endParaRPr lang="es-AR" dirty="0"/>
        </a:p>
      </dgm:t>
    </dgm:pt>
    <dgm:pt modelId="{8585551E-95C5-4687-A3CD-7A28EE83C20A}" type="parTrans" cxnId="{A799B79A-C7A3-46B5-B5E8-8959C9D2FA32}">
      <dgm:prSet/>
      <dgm:spPr/>
      <dgm:t>
        <a:bodyPr/>
        <a:lstStyle/>
        <a:p>
          <a:endParaRPr lang="es-AR"/>
        </a:p>
      </dgm:t>
    </dgm:pt>
    <dgm:pt modelId="{427391D5-F21A-4525-9B9E-72BAC29A7A54}" type="sibTrans" cxnId="{A799B79A-C7A3-46B5-B5E8-8959C9D2FA32}">
      <dgm:prSet/>
      <dgm:spPr/>
      <dgm:t>
        <a:bodyPr/>
        <a:lstStyle/>
        <a:p>
          <a:endParaRPr lang="es-AR"/>
        </a:p>
      </dgm:t>
    </dgm:pt>
    <dgm:pt modelId="{86EB161F-018D-40AC-BE5A-EA2029D66D7B}" type="pres">
      <dgm:prSet presAssocID="{1A13227F-7626-4BCB-8A6D-E1DFD7F3D9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EB965C6C-ADCF-49AB-BEA1-69233344EAA1}" type="pres">
      <dgm:prSet presAssocID="{9F9406A5-8149-4724-87DB-7A7BC5C9880A}" presName="boxAndChildren" presStyleCnt="0"/>
      <dgm:spPr/>
      <dgm:t>
        <a:bodyPr/>
        <a:lstStyle/>
        <a:p>
          <a:endParaRPr lang="es-AR"/>
        </a:p>
      </dgm:t>
    </dgm:pt>
    <dgm:pt modelId="{6565AE0C-A6DE-4A1A-BF26-23F01E6647B5}" type="pres">
      <dgm:prSet presAssocID="{9F9406A5-8149-4724-87DB-7A7BC5C9880A}" presName="parentTextBox" presStyleLbl="node1" presStyleIdx="0" presStyleCnt="10"/>
      <dgm:spPr/>
      <dgm:t>
        <a:bodyPr/>
        <a:lstStyle/>
        <a:p>
          <a:endParaRPr lang="es-AR"/>
        </a:p>
      </dgm:t>
    </dgm:pt>
    <dgm:pt modelId="{FF43A4CD-9FFE-4C09-95FB-496CFC0209E9}" type="pres">
      <dgm:prSet presAssocID="{0358A656-498C-4F94-8FE1-D8D0F255B6B3}" presName="sp" presStyleCnt="0"/>
      <dgm:spPr/>
      <dgm:t>
        <a:bodyPr/>
        <a:lstStyle/>
        <a:p>
          <a:endParaRPr lang="es-AR"/>
        </a:p>
      </dgm:t>
    </dgm:pt>
    <dgm:pt modelId="{40317237-9B83-44D7-93E3-1B74209E5206}" type="pres">
      <dgm:prSet presAssocID="{59D5B511-804A-4DA2-B223-F42039FA6CC5}" presName="arrowAndChildren" presStyleCnt="0"/>
      <dgm:spPr/>
      <dgm:t>
        <a:bodyPr/>
        <a:lstStyle/>
        <a:p>
          <a:endParaRPr lang="es-AR"/>
        </a:p>
      </dgm:t>
    </dgm:pt>
    <dgm:pt modelId="{8CF59533-D9D2-444D-9DA0-BA71A1C57465}" type="pres">
      <dgm:prSet presAssocID="{59D5B511-804A-4DA2-B223-F42039FA6CC5}" presName="parentTextArrow" presStyleLbl="node1" presStyleIdx="1" presStyleCnt="10"/>
      <dgm:spPr/>
      <dgm:t>
        <a:bodyPr/>
        <a:lstStyle/>
        <a:p>
          <a:endParaRPr lang="es-AR"/>
        </a:p>
      </dgm:t>
    </dgm:pt>
    <dgm:pt modelId="{AD8082A5-0F17-4C96-AFF7-4FEAF8D34DD2}" type="pres">
      <dgm:prSet presAssocID="{30DA0AF3-4505-48FE-8494-4F2D7DEEF541}" presName="sp" presStyleCnt="0"/>
      <dgm:spPr/>
      <dgm:t>
        <a:bodyPr/>
        <a:lstStyle/>
        <a:p>
          <a:endParaRPr lang="es-AR"/>
        </a:p>
      </dgm:t>
    </dgm:pt>
    <dgm:pt modelId="{07A2CCE1-7933-4217-921F-5781DD00D8CD}" type="pres">
      <dgm:prSet presAssocID="{E3DC6828-6DCB-46BE-905A-AC7AFD3C72B7}" presName="arrowAndChildren" presStyleCnt="0"/>
      <dgm:spPr/>
      <dgm:t>
        <a:bodyPr/>
        <a:lstStyle/>
        <a:p>
          <a:endParaRPr lang="es-AR"/>
        </a:p>
      </dgm:t>
    </dgm:pt>
    <dgm:pt modelId="{FF2AC057-DBD9-421C-81C5-CD56086BD0FD}" type="pres">
      <dgm:prSet presAssocID="{E3DC6828-6DCB-46BE-905A-AC7AFD3C72B7}" presName="parentTextArrow" presStyleLbl="node1" presStyleIdx="2" presStyleCnt="10"/>
      <dgm:spPr/>
      <dgm:t>
        <a:bodyPr/>
        <a:lstStyle/>
        <a:p>
          <a:endParaRPr lang="es-AR"/>
        </a:p>
      </dgm:t>
    </dgm:pt>
    <dgm:pt modelId="{AA13DFCA-C451-4D5B-856B-A13F4E5E03AB}" type="pres">
      <dgm:prSet presAssocID="{8DDF9122-9DF7-4596-97DA-947DFF350E5B}" presName="sp" presStyleCnt="0"/>
      <dgm:spPr/>
      <dgm:t>
        <a:bodyPr/>
        <a:lstStyle/>
        <a:p>
          <a:endParaRPr lang="es-AR"/>
        </a:p>
      </dgm:t>
    </dgm:pt>
    <dgm:pt modelId="{1176D685-7592-4AF3-99C2-2FE1E3C23A1B}" type="pres">
      <dgm:prSet presAssocID="{4D6FA400-328B-417B-B9A7-78E55891A754}" presName="arrowAndChildren" presStyleCnt="0"/>
      <dgm:spPr/>
      <dgm:t>
        <a:bodyPr/>
        <a:lstStyle/>
        <a:p>
          <a:endParaRPr lang="es-AR"/>
        </a:p>
      </dgm:t>
    </dgm:pt>
    <dgm:pt modelId="{AE0FA53B-B9BB-4DC1-A46E-3AF3702146DE}" type="pres">
      <dgm:prSet presAssocID="{4D6FA400-328B-417B-B9A7-78E55891A754}" presName="parentTextArrow" presStyleLbl="node1" presStyleIdx="3" presStyleCnt="10"/>
      <dgm:spPr/>
      <dgm:t>
        <a:bodyPr/>
        <a:lstStyle/>
        <a:p>
          <a:endParaRPr lang="es-AR"/>
        </a:p>
      </dgm:t>
    </dgm:pt>
    <dgm:pt modelId="{3A9474BF-6E4A-4FD7-AD06-AA8238EE8D1A}" type="pres">
      <dgm:prSet presAssocID="{C3C1AB91-D7BA-4F46-94DD-6DC970A023D3}" presName="sp" presStyleCnt="0"/>
      <dgm:spPr/>
      <dgm:t>
        <a:bodyPr/>
        <a:lstStyle/>
        <a:p>
          <a:endParaRPr lang="es-AR"/>
        </a:p>
      </dgm:t>
    </dgm:pt>
    <dgm:pt modelId="{71E82B8D-6E38-4BAC-8DAE-0ED4BF707424}" type="pres">
      <dgm:prSet presAssocID="{B850AEF9-485E-4ED1-9E62-EA7DB604AF9E}" presName="arrowAndChildren" presStyleCnt="0"/>
      <dgm:spPr/>
      <dgm:t>
        <a:bodyPr/>
        <a:lstStyle/>
        <a:p>
          <a:endParaRPr lang="es-AR"/>
        </a:p>
      </dgm:t>
    </dgm:pt>
    <dgm:pt modelId="{E21447EA-77DB-48B1-8FA4-A6FB99DBC9D9}" type="pres">
      <dgm:prSet presAssocID="{B850AEF9-485E-4ED1-9E62-EA7DB604AF9E}" presName="parentTextArrow" presStyleLbl="node1" presStyleIdx="4" presStyleCnt="10"/>
      <dgm:spPr/>
      <dgm:t>
        <a:bodyPr/>
        <a:lstStyle/>
        <a:p>
          <a:endParaRPr lang="es-AR"/>
        </a:p>
      </dgm:t>
    </dgm:pt>
    <dgm:pt modelId="{5099C10A-A869-4829-9A6F-5034AE67A81D}" type="pres">
      <dgm:prSet presAssocID="{8F79FED5-A0B1-4144-8890-9D3CB4619E55}" presName="sp" presStyleCnt="0"/>
      <dgm:spPr/>
      <dgm:t>
        <a:bodyPr/>
        <a:lstStyle/>
        <a:p>
          <a:endParaRPr lang="es-AR"/>
        </a:p>
      </dgm:t>
    </dgm:pt>
    <dgm:pt modelId="{DE851DB4-A29E-41E7-8563-77D2A2E53F35}" type="pres">
      <dgm:prSet presAssocID="{942AC125-059E-4208-8E07-44151C4DB90D}" presName="arrowAndChildren" presStyleCnt="0"/>
      <dgm:spPr/>
      <dgm:t>
        <a:bodyPr/>
        <a:lstStyle/>
        <a:p>
          <a:endParaRPr lang="es-AR"/>
        </a:p>
      </dgm:t>
    </dgm:pt>
    <dgm:pt modelId="{33A707D2-BB43-4081-AFA7-7B0E0F0C01A3}" type="pres">
      <dgm:prSet presAssocID="{942AC125-059E-4208-8E07-44151C4DB90D}" presName="parentTextArrow" presStyleLbl="node1" presStyleIdx="5" presStyleCnt="10"/>
      <dgm:spPr/>
      <dgm:t>
        <a:bodyPr/>
        <a:lstStyle/>
        <a:p>
          <a:endParaRPr lang="es-AR"/>
        </a:p>
      </dgm:t>
    </dgm:pt>
    <dgm:pt modelId="{D2341D67-E762-4FD1-9E12-A8E51EBEEFD8}" type="pres">
      <dgm:prSet presAssocID="{900EE5E3-3083-4E7F-A85B-339A8CA00041}" presName="sp" presStyleCnt="0"/>
      <dgm:spPr/>
      <dgm:t>
        <a:bodyPr/>
        <a:lstStyle/>
        <a:p>
          <a:endParaRPr lang="es-AR"/>
        </a:p>
      </dgm:t>
    </dgm:pt>
    <dgm:pt modelId="{915B7E35-7CC0-462D-86C4-EAD7740E9221}" type="pres">
      <dgm:prSet presAssocID="{23734CC4-2F4E-4E7B-9A3B-CAADA56F027A}" presName="arrowAndChildren" presStyleCnt="0"/>
      <dgm:spPr/>
      <dgm:t>
        <a:bodyPr/>
        <a:lstStyle/>
        <a:p>
          <a:endParaRPr lang="es-AR"/>
        </a:p>
      </dgm:t>
    </dgm:pt>
    <dgm:pt modelId="{96EE4286-A5E7-470D-BD03-B099D08371BF}" type="pres">
      <dgm:prSet presAssocID="{23734CC4-2F4E-4E7B-9A3B-CAADA56F027A}" presName="parentTextArrow" presStyleLbl="node1" presStyleIdx="6" presStyleCnt="10"/>
      <dgm:spPr/>
      <dgm:t>
        <a:bodyPr/>
        <a:lstStyle/>
        <a:p>
          <a:endParaRPr lang="es-AR"/>
        </a:p>
      </dgm:t>
    </dgm:pt>
    <dgm:pt modelId="{AB9C9CBF-8C51-48CF-B58A-BC9BC1E6CC63}" type="pres">
      <dgm:prSet presAssocID="{78899979-F1F9-4C1D-A923-91CFB9B4078A}" presName="sp" presStyleCnt="0"/>
      <dgm:spPr/>
      <dgm:t>
        <a:bodyPr/>
        <a:lstStyle/>
        <a:p>
          <a:endParaRPr lang="es-AR"/>
        </a:p>
      </dgm:t>
    </dgm:pt>
    <dgm:pt modelId="{9A145CBC-5F6A-42D0-9299-350E23BA73A8}" type="pres">
      <dgm:prSet presAssocID="{01B3B603-7AEA-437A-8661-2B8E74FF933F}" presName="arrowAndChildren" presStyleCnt="0"/>
      <dgm:spPr/>
      <dgm:t>
        <a:bodyPr/>
        <a:lstStyle/>
        <a:p>
          <a:endParaRPr lang="es-AR"/>
        </a:p>
      </dgm:t>
    </dgm:pt>
    <dgm:pt modelId="{366554A7-27BD-41C3-9D8F-09B80D6656E6}" type="pres">
      <dgm:prSet presAssocID="{01B3B603-7AEA-437A-8661-2B8E74FF933F}" presName="parentTextArrow" presStyleLbl="node1" presStyleIdx="7" presStyleCnt="10"/>
      <dgm:spPr/>
      <dgm:t>
        <a:bodyPr/>
        <a:lstStyle/>
        <a:p>
          <a:endParaRPr lang="es-AR"/>
        </a:p>
      </dgm:t>
    </dgm:pt>
    <dgm:pt modelId="{0A4797ED-45DA-4B0E-A906-E1B2C3305E89}" type="pres">
      <dgm:prSet presAssocID="{402E53B8-369D-484F-942F-75C3BA3B386C}" presName="sp" presStyleCnt="0"/>
      <dgm:spPr/>
      <dgm:t>
        <a:bodyPr/>
        <a:lstStyle/>
        <a:p>
          <a:endParaRPr lang="es-AR"/>
        </a:p>
      </dgm:t>
    </dgm:pt>
    <dgm:pt modelId="{208C3B97-851A-406C-AD48-04A48E76EC1D}" type="pres">
      <dgm:prSet presAssocID="{3CB1A0B5-2235-4A2F-9367-576360717AAC}" presName="arrowAndChildren" presStyleCnt="0"/>
      <dgm:spPr/>
      <dgm:t>
        <a:bodyPr/>
        <a:lstStyle/>
        <a:p>
          <a:endParaRPr lang="es-AR"/>
        </a:p>
      </dgm:t>
    </dgm:pt>
    <dgm:pt modelId="{948B12A4-36EA-44B2-9ECB-D0DC29A19406}" type="pres">
      <dgm:prSet presAssocID="{3CB1A0B5-2235-4A2F-9367-576360717AAC}" presName="parentTextArrow" presStyleLbl="node1" presStyleIdx="8" presStyleCnt="10"/>
      <dgm:spPr/>
      <dgm:t>
        <a:bodyPr/>
        <a:lstStyle/>
        <a:p>
          <a:endParaRPr lang="es-AR"/>
        </a:p>
      </dgm:t>
    </dgm:pt>
    <dgm:pt modelId="{9CD5BC41-70A8-4949-B274-CDFB709B8575}" type="pres">
      <dgm:prSet presAssocID="{8B4CDAAA-0C50-40DC-A329-01E7C8751286}" presName="sp" presStyleCnt="0"/>
      <dgm:spPr/>
      <dgm:t>
        <a:bodyPr/>
        <a:lstStyle/>
        <a:p>
          <a:endParaRPr lang="es-AR"/>
        </a:p>
      </dgm:t>
    </dgm:pt>
    <dgm:pt modelId="{21B8D370-9842-48AD-9853-37C48E258F63}" type="pres">
      <dgm:prSet presAssocID="{B9771DAA-FBFD-4C13-B0B6-292058B752B6}" presName="arrowAndChildren" presStyleCnt="0"/>
      <dgm:spPr/>
      <dgm:t>
        <a:bodyPr/>
        <a:lstStyle/>
        <a:p>
          <a:endParaRPr lang="es-AR"/>
        </a:p>
      </dgm:t>
    </dgm:pt>
    <dgm:pt modelId="{FE83E4A2-2D16-4656-AF2F-E24C05CDAADC}" type="pres">
      <dgm:prSet presAssocID="{B9771DAA-FBFD-4C13-B0B6-292058B752B6}" presName="parentTextArrow" presStyleLbl="node1" presStyleIdx="9" presStyleCnt="10"/>
      <dgm:spPr/>
      <dgm:t>
        <a:bodyPr/>
        <a:lstStyle/>
        <a:p>
          <a:endParaRPr lang="es-AR"/>
        </a:p>
      </dgm:t>
    </dgm:pt>
  </dgm:ptLst>
  <dgm:cxnLst>
    <dgm:cxn modelId="{8022B7E4-0D58-482B-816D-68C19C581862}" type="presOf" srcId="{3CB1A0B5-2235-4A2F-9367-576360717AAC}" destId="{948B12A4-36EA-44B2-9ECB-D0DC29A19406}" srcOrd="0" destOrd="0" presId="urn:microsoft.com/office/officeart/2005/8/layout/process4"/>
    <dgm:cxn modelId="{9801C454-7D79-49F2-ABE7-B14352B3AD01}" type="presOf" srcId="{E3DC6828-6DCB-46BE-905A-AC7AFD3C72B7}" destId="{FF2AC057-DBD9-421C-81C5-CD56086BD0FD}" srcOrd="0" destOrd="0" presId="urn:microsoft.com/office/officeart/2005/8/layout/process4"/>
    <dgm:cxn modelId="{2B33F37C-948B-4AA3-88B4-221A82DB1F51}" srcId="{1A13227F-7626-4BCB-8A6D-E1DFD7F3D991}" destId="{B850AEF9-485E-4ED1-9E62-EA7DB604AF9E}" srcOrd="5" destOrd="0" parTransId="{A1AE8032-9C2B-42B2-A97B-881F3AE77C89}" sibTransId="{C3C1AB91-D7BA-4F46-94DD-6DC970A023D3}"/>
    <dgm:cxn modelId="{214AA937-D4D3-452E-A196-4AC7C79E76E1}" type="presOf" srcId="{01B3B603-7AEA-437A-8661-2B8E74FF933F}" destId="{366554A7-27BD-41C3-9D8F-09B80D6656E6}" srcOrd="0" destOrd="0" presId="urn:microsoft.com/office/officeart/2005/8/layout/process4"/>
    <dgm:cxn modelId="{D494C879-45BF-4B33-8EA6-DCA94F03EAA4}" srcId="{1A13227F-7626-4BCB-8A6D-E1DFD7F3D991}" destId="{E3DC6828-6DCB-46BE-905A-AC7AFD3C72B7}" srcOrd="7" destOrd="0" parTransId="{7C58AB0C-A9DF-46AB-B036-1E0BFF438704}" sibTransId="{30DA0AF3-4505-48FE-8494-4F2D7DEEF541}"/>
    <dgm:cxn modelId="{EEF354C2-2C60-441B-BB70-384C21B133C8}" type="presOf" srcId="{942AC125-059E-4208-8E07-44151C4DB90D}" destId="{33A707D2-BB43-4081-AFA7-7B0E0F0C01A3}" srcOrd="0" destOrd="0" presId="urn:microsoft.com/office/officeart/2005/8/layout/process4"/>
    <dgm:cxn modelId="{CF034C4A-9197-4A4D-83C9-ED7673D32AB1}" srcId="{1A13227F-7626-4BCB-8A6D-E1DFD7F3D991}" destId="{B9771DAA-FBFD-4C13-B0B6-292058B752B6}" srcOrd="0" destOrd="0" parTransId="{686489FF-C134-4CA6-BC10-19A90BDD89D6}" sibTransId="{8B4CDAAA-0C50-40DC-A329-01E7C8751286}"/>
    <dgm:cxn modelId="{94E82514-B0BA-45CE-AA89-5E5FA7C9B1EC}" srcId="{1A13227F-7626-4BCB-8A6D-E1DFD7F3D991}" destId="{3CB1A0B5-2235-4A2F-9367-576360717AAC}" srcOrd="1" destOrd="0" parTransId="{75D643FC-F062-4C2A-99E3-399FF8ED71F2}" sibTransId="{402E53B8-369D-484F-942F-75C3BA3B386C}"/>
    <dgm:cxn modelId="{99313703-A800-41DC-B5CE-789BEB685E93}" srcId="{1A13227F-7626-4BCB-8A6D-E1DFD7F3D991}" destId="{59D5B511-804A-4DA2-B223-F42039FA6CC5}" srcOrd="8" destOrd="0" parTransId="{65A74CF2-5551-404B-8B29-BE12286CD268}" sibTransId="{0358A656-498C-4F94-8FE1-D8D0F255B6B3}"/>
    <dgm:cxn modelId="{7462E964-56C8-48E1-9FC2-72A5B8955619}" srcId="{1A13227F-7626-4BCB-8A6D-E1DFD7F3D991}" destId="{01B3B603-7AEA-437A-8661-2B8E74FF933F}" srcOrd="2" destOrd="0" parTransId="{19734368-06FB-4881-8D66-B5F60906E327}" sibTransId="{78899979-F1F9-4C1D-A923-91CFB9B4078A}"/>
    <dgm:cxn modelId="{DF4EE131-6F22-41C2-B2C6-2700602A8553}" type="presOf" srcId="{23734CC4-2F4E-4E7B-9A3B-CAADA56F027A}" destId="{96EE4286-A5E7-470D-BD03-B099D08371BF}" srcOrd="0" destOrd="0" presId="urn:microsoft.com/office/officeart/2005/8/layout/process4"/>
    <dgm:cxn modelId="{FA986E16-1E6E-4BE6-BA53-E0D884FCA537}" srcId="{1A13227F-7626-4BCB-8A6D-E1DFD7F3D991}" destId="{23734CC4-2F4E-4E7B-9A3B-CAADA56F027A}" srcOrd="3" destOrd="0" parTransId="{F9382F76-0E53-42B2-84BD-8D9214305181}" sibTransId="{900EE5E3-3083-4E7F-A85B-339A8CA00041}"/>
    <dgm:cxn modelId="{FD5032E6-1F0A-45A6-96B3-C025E20F0D9D}" type="presOf" srcId="{4D6FA400-328B-417B-B9A7-78E55891A754}" destId="{AE0FA53B-B9BB-4DC1-A46E-3AF3702146DE}" srcOrd="0" destOrd="0" presId="urn:microsoft.com/office/officeart/2005/8/layout/process4"/>
    <dgm:cxn modelId="{117D07E2-BAF7-46B7-B811-A5BC1D610143}" type="presOf" srcId="{59D5B511-804A-4DA2-B223-F42039FA6CC5}" destId="{8CF59533-D9D2-444D-9DA0-BA71A1C57465}" srcOrd="0" destOrd="0" presId="urn:microsoft.com/office/officeart/2005/8/layout/process4"/>
    <dgm:cxn modelId="{07960338-BA8B-49BD-B4AD-9C5AD4AD8450}" type="presOf" srcId="{9F9406A5-8149-4724-87DB-7A7BC5C9880A}" destId="{6565AE0C-A6DE-4A1A-BF26-23F01E6647B5}" srcOrd="0" destOrd="0" presId="urn:microsoft.com/office/officeart/2005/8/layout/process4"/>
    <dgm:cxn modelId="{743587CE-EB73-4A0E-ADBC-962E96921EE9}" type="presOf" srcId="{1A13227F-7626-4BCB-8A6D-E1DFD7F3D991}" destId="{86EB161F-018D-40AC-BE5A-EA2029D66D7B}" srcOrd="0" destOrd="0" presId="urn:microsoft.com/office/officeart/2005/8/layout/process4"/>
    <dgm:cxn modelId="{C1D9F405-6DC6-49F3-A6DF-2CAF40B94D3C}" srcId="{1A13227F-7626-4BCB-8A6D-E1DFD7F3D991}" destId="{4D6FA400-328B-417B-B9A7-78E55891A754}" srcOrd="6" destOrd="0" parTransId="{9F83D218-4231-4208-8527-D593649A0B5C}" sibTransId="{8DDF9122-9DF7-4596-97DA-947DFF350E5B}"/>
    <dgm:cxn modelId="{A0800C67-A1CE-48E8-B274-49837D54ABC0}" srcId="{1A13227F-7626-4BCB-8A6D-E1DFD7F3D991}" destId="{942AC125-059E-4208-8E07-44151C4DB90D}" srcOrd="4" destOrd="0" parTransId="{DB5EFF5D-1622-4246-8494-871E6EB10FE1}" sibTransId="{8F79FED5-A0B1-4144-8890-9D3CB4619E55}"/>
    <dgm:cxn modelId="{A799B79A-C7A3-46B5-B5E8-8959C9D2FA32}" srcId="{1A13227F-7626-4BCB-8A6D-E1DFD7F3D991}" destId="{9F9406A5-8149-4724-87DB-7A7BC5C9880A}" srcOrd="9" destOrd="0" parTransId="{8585551E-95C5-4687-A3CD-7A28EE83C20A}" sibTransId="{427391D5-F21A-4525-9B9E-72BAC29A7A54}"/>
    <dgm:cxn modelId="{482BAAA5-299A-48C7-AFE6-E756FD8D3FFD}" type="presOf" srcId="{B9771DAA-FBFD-4C13-B0B6-292058B752B6}" destId="{FE83E4A2-2D16-4656-AF2F-E24C05CDAADC}" srcOrd="0" destOrd="0" presId="urn:microsoft.com/office/officeart/2005/8/layout/process4"/>
    <dgm:cxn modelId="{B94CC8F8-9422-482D-94A4-2EDF1022E11E}" type="presOf" srcId="{B850AEF9-485E-4ED1-9E62-EA7DB604AF9E}" destId="{E21447EA-77DB-48B1-8FA4-A6FB99DBC9D9}" srcOrd="0" destOrd="0" presId="urn:microsoft.com/office/officeart/2005/8/layout/process4"/>
    <dgm:cxn modelId="{FCCB3615-0FEF-429F-8AEF-67439DD169FE}" type="presParOf" srcId="{86EB161F-018D-40AC-BE5A-EA2029D66D7B}" destId="{EB965C6C-ADCF-49AB-BEA1-69233344EAA1}" srcOrd="0" destOrd="0" presId="urn:microsoft.com/office/officeart/2005/8/layout/process4"/>
    <dgm:cxn modelId="{0B8B9833-07F4-4D7E-843A-03CE4DAA9D92}" type="presParOf" srcId="{EB965C6C-ADCF-49AB-BEA1-69233344EAA1}" destId="{6565AE0C-A6DE-4A1A-BF26-23F01E6647B5}" srcOrd="0" destOrd="0" presId="urn:microsoft.com/office/officeart/2005/8/layout/process4"/>
    <dgm:cxn modelId="{8D0F7F50-9D69-4AE3-A4B6-B31CB948AB1A}" type="presParOf" srcId="{86EB161F-018D-40AC-BE5A-EA2029D66D7B}" destId="{FF43A4CD-9FFE-4C09-95FB-496CFC0209E9}" srcOrd="1" destOrd="0" presId="urn:microsoft.com/office/officeart/2005/8/layout/process4"/>
    <dgm:cxn modelId="{5E4D3061-E65D-4B2A-AFF1-066B0C08BF8F}" type="presParOf" srcId="{86EB161F-018D-40AC-BE5A-EA2029D66D7B}" destId="{40317237-9B83-44D7-93E3-1B74209E5206}" srcOrd="2" destOrd="0" presId="urn:microsoft.com/office/officeart/2005/8/layout/process4"/>
    <dgm:cxn modelId="{2ACAC4ED-4568-4109-9945-7BC96DD57DC6}" type="presParOf" srcId="{40317237-9B83-44D7-93E3-1B74209E5206}" destId="{8CF59533-D9D2-444D-9DA0-BA71A1C57465}" srcOrd="0" destOrd="0" presId="urn:microsoft.com/office/officeart/2005/8/layout/process4"/>
    <dgm:cxn modelId="{02603D26-3BA3-4ECE-B7EF-79DD6205FA22}" type="presParOf" srcId="{86EB161F-018D-40AC-BE5A-EA2029D66D7B}" destId="{AD8082A5-0F17-4C96-AFF7-4FEAF8D34DD2}" srcOrd="3" destOrd="0" presId="urn:microsoft.com/office/officeart/2005/8/layout/process4"/>
    <dgm:cxn modelId="{30251AC3-D28D-4764-9CD2-D85DF714FE9C}" type="presParOf" srcId="{86EB161F-018D-40AC-BE5A-EA2029D66D7B}" destId="{07A2CCE1-7933-4217-921F-5781DD00D8CD}" srcOrd="4" destOrd="0" presId="urn:microsoft.com/office/officeart/2005/8/layout/process4"/>
    <dgm:cxn modelId="{7085977A-1394-455C-B475-08676EC3122E}" type="presParOf" srcId="{07A2CCE1-7933-4217-921F-5781DD00D8CD}" destId="{FF2AC057-DBD9-421C-81C5-CD56086BD0FD}" srcOrd="0" destOrd="0" presId="urn:microsoft.com/office/officeart/2005/8/layout/process4"/>
    <dgm:cxn modelId="{976869DB-3DF9-4247-8ECB-79D3DC8FCA38}" type="presParOf" srcId="{86EB161F-018D-40AC-BE5A-EA2029D66D7B}" destId="{AA13DFCA-C451-4D5B-856B-A13F4E5E03AB}" srcOrd="5" destOrd="0" presId="urn:microsoft.com/office/officeart/2005/8/layout/process4"/>
    <dgm:cxn modelId="{A1E4F266-766F-4060-8AD9-6F47331EC7D4}" type="presParOf" srcId="{86EB161F-018D-40AC-BE5A-EA2029D66D7B}" destId="{1176D685-7592-4AF3-99C2-2FE1E3C23A1B}" srcOrd="6" destOrd="0" presId="urn:microsoft.com/office/officeart/2005/8/layout/process4"/>
    <dgm:cxn modelId="{C37EB710-FCA2-439C-A8F3-FA0CB43DAA52}" type="presParOf" srcId="{1176D685-7592-4AF3-99C2-2FE1E3C23A1B}" destId="{AE0FA53B-B9BB-4DC1-A46E-3AF3702146DE}" srcOrd="0" destOrd="0" presId="urn:microsoft.com/office/officeart/2005/8/layout/process4"/>
    <dgm:cxn modelId="{FB51AABC-4EA3-496A-A28B-81D142EB5508}" type="presParOf" srcId="{86EB161F-018D-40AC-BE5A-EA2029D66D7B}" destId="{3A9474BF-6E4A-4FD7-AD06-AA8238EE8D1A}" srcOrd="7" destOrd="0" presId="urn:microsoft.com/office/officeart/2005/8/layout/process4"/>
    <dgm:cxn modelId="{18B3BE32-9132-4FB7-90B6-6174EB2FFE8B}" type="presParOf" srcId="{86EB161F-018D-40AC-BE5A-EA2029D66D7B}" destId="{71E82B8D-6E38-4BAC-8DAE-0ED4BF707424}" srcOrd="8" destOrd="0" presId="urn:microsoft.com/office/officeart/2005/8/layout/process4"/>
    <dgm:cxn modelId="{5B1E5636-7D8D-4B2C-A17C-BA8D1484928B}" type="presParOf" srcId="{71E82B8D-6E38-4BAC-8DAE-0ED4BF707424}" destId="{E21447EA-77DB-48B1-8FA4-A6FB99DBC9D9}" srcOrd="0" destOrd="0" presId="urn:microsoft.com/office/officeart/2005/8/layout/process4"/>
    <dgm:cxn modelId="{933DAF10-E28A-4337-845E-D1A8CAF690CC}" type="presParOf" srcId="{86EB161F-018D-40AC-BE5A-EA2029D66D7B}" destId="{5099C10A-A869-4829-9A6F-5034AE67A81D}" srcOrd="9" destOrd="0" presId="urn:microsoft.com/office/officeart/2005/8/layout/process4"/>
    <dgm:cxn modelId="{14247C37-FC52-4415-BD19-628DD6C6DFE0}" type="presParOf" srcId="{86EB161F-018D-40AC-BE5A-EA2029D66D7B}" destId="{DE851DB4-A29E-41E7-8563-77D2A2E53F35}" srcOrd="10" destOrd="0" presId="urn:microsoft.com/office/officeart/2005/8/layout/process4"/>
    <dgm:cxn modelId="{FC9D5973-14C8-4031-94DC-A4D02CF7358D}" type="presParOf" srcId="{DE851DB4-A29E-41E7-8563-77D2A2E53F35}" destId="{33A707D2-BB43-4081-AFA7-7B0E0F0C01A3}" srcOrd="0" destOrd="0" presId="urn:microsoft.com/office/officeart/2005/8/layout/process4"/>
    <dgm:cxn modelId="{314FF1BA-46D6-4B43-A996-E832F55266F1}" type="presParOf" srcId="{86EB161F-018D-40AC-BE5A-EA2029D66D7B}" destId="{D2341D67-E762-4FD1-9E12-A8E51EBEEFD8}" srcOrd="11" destOrd="0" presId="urn:microsoft.com/office/officeart/2005/8/layout/process4"/>
    <dgm:cxn modelId="{40F18F8B-1592-4629-9BDF-29AB76986F33}" type="presParOf" srcId="{86EB161F-018D-40AC-BE5A-EA2029D66D7B}" destId="{915B7E35-7CC0-462D-86C4-EAD7740E9221}" srcOrd="12" destOrd="0" presId="urn:microsoft.com/office/officeart/2005/8/layout/process4"/>
    <dgm:cxn modelId="{D4F6AC98-ABE9-4272-954D-3D9F90C423A6}" type="presParOf" srcId="{915B7E35-7CC0-462D-86C4-EAD7740E9221}" destId="{96EE4286-A5E7-470D-BD03-B099D08371BF}" srcOrd="0" destOrd="0" presId="urn:microsoft.com/office/officeart/2005/8/layout/process4"/>
    <dgm:cxn modelId="{E8EED595-FB26-41FA-B8FB-008A56E203E6}" type="presParOf" srcId="{86EB161F-018D-40AC-BE5A-EA2029D66D7B}" destId="{AB9C9CBF-8C51-48CF-B58A-BC9BC1E6CC63}" srcOrd="13" destOrd="0" presId="urn:microsoft.com/office/officeart/2005/8/layout/process4"/>
    <dgm:cxn modelId="{6742D840-F700-4384-9E92-F22953AC22A0}" type="presParOf" srcId="{86EB161F-018D-40AC-BE5A-EA2029D66D7B}" destId="{9A145CBC-5F6A-42D0-9299-350E23BA73A8}" srcOrd="14" destOrd="0" presId="urn:microsoft.com/office/officeart/2005/8/layout/process4"/>
    <dgm:cxn modelId="{0E355392-37FD-4C3C-9F6F-43D461649847}" type="presParOf" srcId="{9A145CBC-5F6A-42D0-9299-350E23BA73A8}" destId="{366554A7-27BD-41C3-9D8F-09B80D6656E6}" srcOrd="0" destOrd="0" presId="urn:microsoft.com/office/officeart/2005/8/layout/process4"/>
    <dgm:cxn modelId="{99CFC1B0-2436-4F91-928B-3D27D7B6770B}" type="presParOf" srcId="{86EB161F-018D-40AC-BE5A-EA2029D66D7B}" destId="{0A4797ED-45DA-4B0E-A906-E1B2C3305E89}" srcOrd="15" destOrd="0" presId="urn:microsoft.com/office/officeart/2005/8/layout/process4"/>
    <dgm:cxn modelId="{0EB2ADD6-72CF-4C0A-B2EC-7C688858EA18}" type="presParOf" srcId="{86EB161F-018D-40AC-BE5A-EA2029D66D7B}" destId="{208C3B97-851A-406C-AD48-04A48E76EC1D}" srcOrd="16" destOrd="0" presId="urn:microsoft.com/office/officeart/2005/8/layout/process4"/>
    <dgm:cxn modelId="{10B1409C-7FC0-418D-8D2E-71EE566057B2}" type="presParOf" srcId="{208C3B97-851A-406C-AD48-04A48E76EC1D}" destId="{948B12A4-36EA-44B2-9ECB-D0DC29A19406}" srcOrd="0" destOrd="0" presId="urn:microsoft.com/office/officeart/2005/8/layout/process4"/>
    <dgm:cxn modelId="{3D676734-1517-4E2E-9716-83F7FF244F92}" type="presParOf" srcId="{86EB161F-018D-40AC-BE5A-EA2029D66D7B}" destId="{9CD5BC41-70A8-4949-B274-CDFB709B8575}" srcOrd="17" destOrd="0" presId="urn:microsoft.com/office/officeart/2005/8/layout/process4"/>
    <dgm:cxn modelId="{B6BBD6A9-042B-4923-808B-C80EA81ECA05}" type="presParOf" srcId="{86EB161F-018D-40AC-BE5A-EA2029D66D7B}" destId="{21B8D370-9842-48AD-9853-37C48E258F63}" srcOrd="18" destOrd="0" presId="urn:microsoft.com/office/officeart/2005/8/layout/process4"/>
    <dgm:cxn modelId="{D9217DC0-2625-44DC-BEE8-CC49C85F75EA}" type="presParOf" srcId="{21B8D370-9842-48AD-9853-37C48E258F63}" destId="{FE83E4A2-2D16-4656-AF2F-E24C05CDAAD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0950A9-AC60-4D0B-A14B-D891DB90F4D7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AR"/>
        </a:p>
      </dgm:t>
    </dgm:pt>
    <dgm:pt modelId="{F61E095C-29BD-49BE-A390-95AADD142235}">
      <dgm:prSet/>
      <dgm:spPr/>
      <dgm:t>
        <a:bodyPr/>
        <a:lstStyle/>
        <a:p>
          <a:pPr rtl="0"/>
          <a:r>
            <a:rPr lang="es-AR" dirty="0" smtClean="0"/>
            <a:t>El Encargado de expedición deberá verificar que los faltantes sean reales</a:t>
          </a:r>
          <a:endParaRPr lang="es-AR" dirty="0"/>
        </a:p>
      </dgm:t>
    </dgm:pt>
    <dgm:pt modelId="{B61CFE44-37FD-4F53-8458-E4985D130829}" type="parTrans" cxnId="{1E40D49D-44B6-4A09-9F8C-4236628BC00E}">
      <dgm:prSet/>
      <dgm:spPr/>
      <dgm:t>
        <a:bodyPr/>
        <a:lstStyle/>
        <a:p>
          <a:endParaRPr lang="es-AR"/>
        </a:p>
      </dgm:t>
    </dgm:pt>
    <dgm:pt modelId="{000087A6-DAEE-4E94-91CA-D926B228DAB9}" type="sibTrans" cxnId="{1E40D49D-44B6-4A09-9F8C-4236628BC00E}">
      <dgm:prSet/>
      <dgm:spPr/>
      <dgm:t>
        <a:bodyPr/>
        <a:lstStyle/>
        <a:p>
          <a:endParaRPr lang="es-AR"/>
        </a:p>
      </dgm:t>
    </dgm:pt>
    <dgm:pt modelId="{2142C086-7E5A-4305-A689-50BDF9FC260F}">
      <dgm:prSet/>
      <dgm:spPr/>
      <dgm:t>
        <a:bodyPr/>
        <a:lstStyle/>
        <a:p>
          <a:pPr rtl="0"/>
          <a:r>
            <a:rPr lang="es-AR" dirty="0" smtClean="0"/>
            <a:t>Ejecutar el reporte de consolidado de faltantes</a:t>
          </a:r>
          <a:endParaRPr lang="es-AR" dirty="0"/>
        </a:p>
      </dgm:t>
    </dgm:pt>
    <dgm:pt modelId="{CA7BDDEA-A76B-4BF0-A1AA-C7E0DC993F3E}" type="parTrans" cxnId="{3E92E8E3-D44F-4FD1-B58F-866585F0A028}">
      <dgm:prSet/>
      <dgm:spPr/>
      <dgm:t>
        <a:bodyPr/>
        <a:lstStyle/>
        <a:p>
          <a:endParaRPr lang="es-AR"/>
        </a:p>
      </dgm:t>
    </dgm:pt>
    <dgm:pt modelId="{A1101443-702B-4E3D-B1E4-7120873A1BD3}" type="sibTrans" cxnId="{3E92E8E3-D44F-4FD1-B58F-866585F0A028}">
      <dgm:prSet/>
      <dgm:spPr/>
      <dgm:t>
        <a:bodyPr/>
        <a:lstStyle/>
        <a:p>
          <a:endParaRPr lang="es-AR"/>
        </a:p>
      </dgm:t>
    </dgm:pt>
    <dgm:pt modelId="{6E36990E-0325-437A-9D03-A1CEAE82BC7E}">
      <dgm:prSet/>
      <dgm:spPr/>
      <dgm:t>
        <a:bodyPr/>
        <a:lstStyle/>
        <a:p>
          <a:pPr rtl="0"/>
          <a:r>
            <a:rPr lang="es-AR" dirty="0" smtClean="0"/>
            <a:t>Picking de los faltantes encontrados</a:t>
          </a:r>
          <a:endParaRPr lang="es-AR" dirty="0"/>
        </a:p>
      </dgm:t>
    </dgm:pt>
    <dgm:pt modelId="{94EF3C81-C5FD-42AA-98B4-9214FD01AEF0}" type="parTrans" cxnId="{175893FF-3CDD-4BB2-A089-79D83F90E29B}">
      <dgm:prSet/>
      <dgm:spPr/>
      <dgm:t>
        <a:bodyPr/>
        <a:lstStyle/>
        <a:p>
          <a:endParaRPr lang="es-AR"/>
        </a:p>
      </dgm:t>
    </dgm:pt>
    <dgm:pt modelId="{4A7AA3BD-FAD9-4D1A-8FE3-93E674F6739F}" type="sibTrans" cxnId="{175893FF-3CDD-4BB2-A089-79D83F90E29B}">
      <dgm:prSet/>
      <dgm:spPr/>
      <dgm:t>
        <a:bodyPr/>
        <a:lstStyle/>
        <a:p>
          <a:endParaRPr lang="es-AR"/>
        </a:p>
      </dgm:t>
    </dgm:pt>
    <dgm:pt modelId="{434164E1-1015-4865-AC07-35432CB2D1FD}">
      <dgm:prSet/>
      <dgm:spPr/>
      <dgm:t>
        <a:bodyPr/>
        <a:lstStyle/>
        <a:p>
          <a:pPr rtl="0"/>
          <a:r>
            <a:rPr lang="es-AR" dirty="0" smtClean="0"/>
            <a:t>Realizar nuevamente el reporte de consolidado de faltantes y entregárselo al Jefe de salón</a:t>
          </a:r>
          <a:endParaRPr lang="es-AR" dirty="0"/>
        </a:p>
      </dgm:t>
    </dgm:pt>
    <dgm:pt modelId="{844CA595-E6C1-41AE-8F51-165F3054CAD4}" type="parTrans" cxnId="{10A6216B-F759-4416-BC62-E07C389B9B83}">
      <dgm:prSet/>
      <dgm:spPr/>
      <dgm:t>
        <a:bodyPr/>
        <a:lstStyle/>
        <a:p>
          <a:endParaRPr lang="es-AR"/>
        </a:p>
      </dgm:t>
    </dgm:pt>
    <dgm:pt modelId="{331857E5-A79A-4455-A2A1-E6C66A9A0679}" type="sibTrans" cxnId="{10A6216B-F759-4416-BC62-E07C389B9B83}">
      <dgm:prSet/>
      <dgm:spPr/>
      <dgm:t>
        <a:bodyPr/>
        <a:lstStyle/>
        <a:p>
          <a:endParaRPr lang="es-AR"/>
        </a:p>
      </dgm:t>
    </dgm:pt>
    <dgm:pt modelId="{69143A50-24A3-4821-AC35-79C88BF4C2A7}">
      <dgm:prSet/>
      <dgm:spPr/>
      <dgm:t>
        <a:bodyPr/>
        <a:lstStyle/>
        <a:p>
          <a:pPr rtl="0"/>
          <a:r>
            <a:rPr lang="es-AR" dirty="0" smtClean="0"/>
            <a:t>El Jefe de salón acercara los faltantes encontrados </a:t>
          </a:r>
          <a:endParaRPr lang="es-AR" dirty="0"/>
        </a:p>
      </dgm:t>
    </dgm:pt>
    <dgm:pt modelId="{6365302D-9377-40D4-B1F6-28AB8CD5A0A8}" type="parTrans" cxnId="{33482C0C-A513-4792-AA7E-DF97721070C2}">
      <dgm:prSet/>
      <dgm:spPr/>
      <dgm:t>
        <a:bodyPr/>
        <a:lstStyle/>
        <a:p>
          <a:endParaRPr lang="es-AR"/>
        </a:p>
      </dgm:t>
    </dgm:pt>
    <dgm:pt modelId="{C110BF9D-F11B-4D29-BB83-CF84A561F3D9}" type="sibTrans" cxnId="{33482C0C-A513-4792-AA7E-DF97721070C2}">
      <dgm:prSet/>
      <dgm:spPr/>
      <dgm:t>
        <a:bodyPr/>
        <a:lstStyle/>
        <a:p>
          <a:endParaRPr lang="es-AR"/>
        </a:p>
      </dgm:t>
    </dgm:pt>
    <dgm:pt modelId="{5714CF38-D59F-4785-B37B-0D0722C3995A}">
      <dgm:prSet/>
      <dgm:spPr/>
      <dgm:t>
        <a:bodyPr/>
        <a:lstStyle/>
        <a:p>
          <a:pPr rtl="0"/>
          <a:r>
            <a:rPr lang="es-AR" dirty="0" smtClean="0"/>
            <a:t>Picking de los faltantes encontrados</a:t>
          </a:r>
          <a:endParaRPr lang="es-AR" dirty="0"/>
        </a:p>
      </dgm:t>
    </dgm:pt>
    <dgm:pt modelId="{28900024-6233-45C6-AC7F-BA5B40BE7D06}" type="parTrans" cxnId="{EF5270BD-C581-4775-A3D8-2D460C025942}">
      <dgm:prSet/>
      <dgm:spPr/>
      <dgm:t>
        <a:bodyPr/>
        <a:lstStyle/>
        <a:p>
          <a:endParaRPr lang="es-AR"/>
        </a:p>
      </dgm:t>
    </dgm:pt>
    <dgm:pt modelId="{CBA65487-45C4-46F7-8D57-1CD74B9AA9E3}" type="sibTrans" cxnId="{EF5270BD-C581-4775-A3D8-2D460C025942}">
      <dgm:prSet/>
      <dgm:spPr/>
      <dgm:t>
        <a:bodyPr/>
        <a:lstStyle/>
        <a:p>
          <a:endParaRPr lang="es-AR"/>
        </a:p>
      </dgm:t>
    </dgm:pt>
    <dgm:pt modelId="{9E55B93F-C3B2-4B73-9115-B5D49E16C8BA}">
      <dgm:prSet/>
      <dgm:spPr/>
      <dgm:t>
        <a:bodyPr/>
        <a:lstStyle/>
        <a:p>
          <a:pPr rtl="0"/>
          <a:r>
            <a:rPr lang="es-AR" dirty="0" smtClean="0"/>
            <a:t>El Encargado de expedición deberá indicar la finalización del consolidado de faltantes</a:t>
          </a:r>
          <a:endParaRPr lang="es-AR" dirty="0"/>
        </a:p>
      </dgm:t>
    </dgm:pt>
    <dgm:pt modelId="{87FF2BFA-BDAF-4437-9DA1-3AA397D14C5F}" type="parTrans" cxnId="{1733D2A2-BF08-48F0-B31C-E9E6BB293DC4}">
      <dgm:prSet/>
      <dgm:spPr/>
      <dgm:t>
        <a:bodyPr/>
        <a:lstStyle/>
        <a:p>
          <a:endParaRPr lang="es-AR"/>
        </a:p>
      </dgm:t>
    </dgm:pt>
    <dgm:pt modelId="{EDED02BD-3EBB-4ACB-9562-72DA130E2EE6}" type="sibTrans" cxnId="{1733D2A2-BF08-48F0-B31C-E9E6BB293DC4}">
      <dgm:prSet/>
      <dgm:spPr/>
      <dgm:t>
        <a:bodyPr/>
        <a:lstStyle/>
        <a:p>
          <a:endParaRPr lang="es-AR"/>
        </a:p>
      </dgm:t>
    </dgm:pt>
    <dgm:pt modelId="{296D74A1-D62F-4FBA-AF82-261251C54D2E}">
      <dgm:prSet/>
      <dgm:spPr/>
      <dgm:t>
        <a:bodyPr/>
        <a:lstStyle/>
        <a:p>
          <a:pPr rtl="0"/>
          <a:r>
            <a:rPr lang="es-AR" dirty="0" smtClean="0"/>
            <a:t>Distribución automática y ubicación física de los SKU en cada pedido</a:t>
          </a:r>
          <a:endParaRPr lang="es-AR" dirty="0"/>
        </a:p>
      </dgm:t>
    </dgm:pt>
    <dgm:pt modelId="{C2AAFAA9-7B45-423B-B3B2-5E2F7C705FB3}" type="parTrans" cxnId="{2C784794-1EBA-483E-B614-7050DA3EF882}">
      <dgm:prSet/>
      <dgm:spPr/>
      <dgm:t>
        <a:bodyPr/>
        <a:lstStyle/>
        <a:p>
          <a:endParaRPr lang="es-AR"/>
        </a:p>
      </dgm:t>
    </dgm:pt>
    <dgm:pt modelId="{7FA6D751-6833-4C3A-9824-D24EEDBAF90A}" type="sibTrans" cxnId="{2C784794-1EBA-483E-B614-7050DA3EF882}">
      <dgm:prSet/>
      <dgm:spPr/>
      <dgm:t>
        <a:bodyPr/>
        <a:lstStyle/>
        <a:p>
          <a:endParaRPr lang="es-AR"/>
        </a:p>
      </dgm:t>
    </dgm:pt>
    <dgm:pt modelId="{0E11375F-CED1-4248-BC1A-CAAFD4E2FCDE}" type="pres">
      <dgm:prSet presAssocID="{720950A9-AC60-4D0B-A14B-D891DB90F4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32FB7FF4-F737-4EE5-87D7-447A71AD0473}" type="pres">
      <dgm:prSet presAssocID="{296D74A1-D62F-4FBA-AF82-261251C54D2E}" presName="boxAndChildren" presStyleCnt="0"/>
      <dgm:spPr/>
    </dgm:pt>
    <dgm:pt modelId="{F4C66C87-0B0E-4F2D-B2CA-F1E6B977FAE1}" type="pres">
      <dgm:prSet presAssocID="{296D74A1-D62F-4FBA-AF82-261251C54D2E}" presName="parentTextBox" presStyleLbl="node1" presStyleIdx="0" presStyleCnt="8"/>
      <dgm:spPr/>
      <dgm:t>
        <a:bodyPr/>
        <a:lstStyle/>
        <a:p>
          <a:endParaRPr lang="es-AR"/>
        </a:p>
      </dgm:t>
    </dgm:pt>
    <dgm:pt modelId="{C3A9F245-A5DC-4339-A917-B0046ED8DFDD}" type="pres">
      <dgm:prSet presAssocID="{EDED02BD-3EBB-4ACB-9562-72DA130E2EE6}" presName="sp" presStyleCnt="0"/>
      <dgm:spPr/>
    </dgm:pt>
    <dgm:pt modelId="{BB071B7C-8BB0-4ABB-8B8B-D5E944FB3EE4}" type="pres">
      <dgm:prSet presAssocID="{9E55B93F-C3B2-4B73-9115-B5D49E16C8BA}" presName="arrowAndChildren" presStyleCnt="0"/>
      <dgm:spPr/>
    </dgm:pt>
    <dgm:pt modelId="{7188B34D-3704-4149-BE9D-997FB52F8D3F}" type="pres">
      <dgm:prSet presAssocID="{9E55B93F-C3B2-4B73-9115-B5D49E16C8BA}" presName="parentTextArrow" presStyleLbl="node1" presStyleIdx="1" presStyleCnt="8"/>
      <dgm:spPr/>
      <dgm:t>
        <a:bodyPr/>
        <a:lstStyle/>
        <a:p>
          <a:endParaRPr lang="es-AR"/>
        </a:p>
      </dgm:t>
    </dgm:pt>
    <dgm:pt modelId="{9694DA66-562E-4902-A5EA-1A43170801B4}" type="pres">
      <dgm:prSet presAssocID="{CBA65487-45C4-46F7-8D57-1CD74B9AA9E3}" presName="sp" presStyleCnt="0"/>
      <dgm:spPr/>
    </dgm:pt>
    <dgm:pt modelId="{7EECFEF0-060D-4D84-BB63-F3F420CF82F5}" type="pres">
      <dgm:prSet presAssocID="{5714CF38-D59F-4785-B37B-0D0722C3995A}" presName="arrowAndChildren" presStyleCnt="0"/>
      <dgm:spPr/>
    </dgm:pt>
    <dgm:pt modelId="{E04BB1DA-F76E-41C1-91DA-8A91A67303F8}" type="pres">
      <dgm:prSet presAssocID="{5714CF38-D59F-4785-B37B-0D0722C3995A}" presName="parentTextArrow" presStyleLbl="node1" presStyleIdx="2" presStyleCnt="8"/>
      <dgm:spPr/>
      <dgm:t>
        <a:bodyPr/>
        <a:lstStyle/>
        <a:p>
          <a:endParaRPr lang="es-AR"/>
        </a:p>
      </dgm:t>
    </dgm:pt>
    <dgm:pt modelId="{50476572-4EB3-4284-8263-76EBF2987A1A}" type="pres">
      <dgm:prSet presAssocID="{C110BF9D-F11B-4D29-BB83-CF84A561F3D9}" presName="sp" presStyleCnt="0"/>
      <dgm:spPr/>
    </dgm:pt>
    <dgm:pt modelId="{F1F4BBB8-4DBF-4B33-B821-5A03E3E9247E}" type="pres">
      <dgm:prSet presAssocID="{69143A50-24A3-4821-AC35-79C88BF4C2A7}" presName="arrowAndChildren" presStyleCnt="0"/>
      <dgm:spPr/>
    </dgm:pt>
    <dgm:pt modelId="{7E1310D9-7DFD-4B69-AA2D-3472DFB60C50}" type="pres">
      <dgm:prSet presAssocID="{69143A50-24A3-4821-AC35-79C88BF4C2A7}" presName="parentTextArrow" presStyleLbl="node1" presStyleIdx="3" presStyleCnt="8"/>
      <dgm:spPr/>
      <dgm:t>
        <a:bodyPr/>
        <a:lstStyle/>
        <a:p>
          <a:endParaRPr lang="es-AR"/>
        </a:p>
      </dgm:t>
    </dgm:pt>
    <dgm:pt modelId="{5781C5AB-07E5-4A2C-9AF6-6AD17074971E}" type="pres">
      <dgm:prSet presAssocID="{331857E5-A79A-4455-A2A1-E6C66A9A0679}" presName="sp" presStyleCnt="0"/>
      <dgm:spPr/>
    </dgm:pt>
    <dgm:pt modelId="{2123EB95-75AC-4689-8174-E8AEE02B412B}" type="pres">
      <dgm:prSet presAssocID="{434164E1-1015-4865-AC07-35432CB2D1FD}" presName="arrowAndChildren" presStyleCnt="0"/>
      <dgm:spPr/>
    </dgm:pt>
    <dgm:pt modelId="{7A6CC531-9576-4D5E-A0EE-264A52B2A476}" type="pres">
      <dgm:prSet presAssocID="{434164E1-1015-4865-AC07-35432CB2D1FD}" presName="parentTextArrow" presStyleLbl="node1" presStyleIdx="4" presStyleCnt="8"/>
      <dgm:spPr/>
      <dgm:t>
        <a:bodyPr/>
        <a:lstStyle/>
        <a:p>
          <a:endParaRPr lang="es-AR"/>
        </a:p>
      </dgm:t>
    </dgm:pt>
    <dgm:pt modelId="{C00F306F-B16F-44CC-B996-C9D1C355C78C}" type="pres">
      <dgm:prSet presAssocID="{4A7AA3BD-FAD9-4D1A-8FE3-93E674F6739F}" presName="sp" presStyleCnt="0"/>
      <dgm:spPr/>
    </dgm:pt>
    <dgm:pt modelId="{3F55D661-544B-4B75-950E-7D120392250A}" type="pres">
      <dgm:prSet presAssocID="{6E36990E-0325-437A-9D03-A1CEAE82BC7E}" presName="arrowAndChildren" presStyleCnt="0"/>
      <dgm:spPr/>
    </dgm:pt>
    <dgm:pt modelId="{D7AB240E-654F-4991-975D-7DA0047955C5}" type="pres">
      <dgm:prSet presAssocID="{6E36990E-0325-437A-9D03-A1CEAE82BC7E}" presName="parentTextArrow" presStyleLbl="node1" presStyleIdx="5" presStyleCnt="8"/>
      <dgm:spPr/>
      <dgm:t>
        <a:bodyPr/>
        <a:lstStyle/>
        <a:p>
          <a:endParaRPr lang="es-AR"/>
        </a:p>
      </dgm:t>
    </dgm:pt>
    <dgm:pt modelId="{1E321CCD-7D47-4CC8-81FC-4761CF461862}" type="pres">
      <dgm:prSet presAssocID="{A1101443-702B-4E3D-B1E4-7120873A1BD3}" presName="sp" presStyleCnt="0"/>
      <dgm:spPr/>
    </dgm:pt>
    <dgm:pt modelId="{06C7F830-8758-4495-83E0-857DFD607D87}" type="pres">
      <dgm:prSet presAssocID="{2142C086-7E5A-4305-A689-50BDF9FC260F}" presName="arrowAndChildren" presStyleCnt="0"/>
      <dgm:spPr/>
    </dgm:pt>
    <dgm:pt modelId="{35C6BE27-DC89-4D9C-8516-05322A9FCAB0}" type="pres">
      <dgm:prSet presAssocID="{2142C086-7E5A-4305-A689-50BDF9FC260F}" presName="parentTextArrow" presStyleLbl="node1" presStyleIdx="6" presStyleCnt="8"/>
      <dgm:spPr/>
      <dgm:t>
        <a:bodyPr/>
        <a:lstStyle/>
        <a:p>
          <a:endParaRPr lang="es-AR"/>
        </a:p>
      </dgm:t>
    </dgm:pt>
    <dgm:pt modelId="{DD313C71-26C5-470A-B86E-795A96AB955F}" type="pres">
      <dgm:prSet presAssocID="{000087A6-DAEE-4E94-91CA-D926B228DAB9}" presName="sp" presStyleCnt="0"/>
      <dgm:spPr/>
    </dgm:pt>
    <dgm:pt modelId="{ABA487BE-1946-47F0-8527-A43FB878BDFB}" type="pres">
      <dgm:prSet presAssocID="{F61E095C-29BD-49BE-A390-95AADD142235}" presName="arrowAndChildren" presStyleCnt="0"/>
      <dgm:spPr/>
    </dgm:pt>
    <dgm:pt modelId="{331EA04A-4CE0-4AAD-BBA1-9A1817838F2E}" type="pres">
      <dgm:prSet presAssocID="{F61E095C-29BD-49BE-A390-95AADD142235}" presName="parentTextArrow" presStyleLbl="node1" presStyleIdx="7" presStyleCnt="8"/>
      <dgm:spPr/>
      <dgm:t>
        <a:bodyPr/>
        <a:lstStyle/>
        <a:p>
          <a:endParaRPr lang="es-AR"/>
        </a:p>
      </dgm:t>
    </dgm:pt>
  </dgm:ptLst>
  <dgm:cxnLst>
    <dgm:cxn modelId="{56FD4F5C-6423-46D9-9921-8A3B3AA7E4BE}" type="presOf" srcId="{69143A50-24A3-4821-AC35-79C88BF4C2A7}" destId="{7E1310D9-7DFD-4B69-AA2D-3472DFB60C50}" srcOrd="0" destOrd="0" presId="urn:microsoft.com/office/officeart/2005/8/layout/process4"/>
    <dgm:cxn modelId="{2C784794-1EBA-483E-B614-7050DA3EF882}" srcId="{720950A9-AC60-4D0B-A14B-D891DB90F4D7}" destId="{296D74A1-D62F-4FBA-AF82-261251C54D2E}" srcOrd="7" destOrd="0" parTransId="{C2AAFAA9-7B45-423B-B3B2-5E2F7C705FB3}" sibTransId="{7FA6D751-6833-4C3A-9824-D24EEDBAF90A}"/>
    <dgm:cxn modelId="{175893FF-3CDD-4BB2-A089-79D83F90E29B}" srcId="{720950A9-AC60-4D0B-A14B-D891DB90F4D7}" destId="{6E36990E-0325-437A-9D03-A1CEAE82BC7E}" srcOrd="2" destOrd="0" parTransId="{94EF3C81-C5FD-42AA-98B4-9214FD01AEF0}" sibTransId="{4A7AA3BD-FAD9-4D1A-8FE3-93E674F6739F}"/>
    <dgm:cxn modelId="{EF5270BD-C581-4775-A3D8-2D460C025942}" srcId="{720950A9-AC60-4D0B-A14B-D891DB90F4D7}" destId="{5714CF38-D59F-4785-B37B-0D0722C3995A}" srcOrd="5" destOrd="0" parTransId="{28900024-6233-45C6-AC7F-BA5B40BE7D06}" sibTransId="{CBA65487-45C4-46F7-8D57-1CD74B9AA9E3}"/>
    <dgm:cxn modelId="{145ED27E-30E5-48A7-9466-95E8984BE9B4}" type="presOf" srcId="{720950A9-AC60-4D0B-A14B-D891DB90F4D7}" destId="{0E11375F-CED1-4248-BC1A-CAAFD4E2FCDE}" srcOrd="0" destOrd="0" presId="urn:microsoft.com/office/officeart/2005/8/layout/process4"/>
    <dgm:cxn modelId="{FB863D7A-8BDB-4DBF-895B-B6915E0FAC90}" type="presOf" srcId="{5714CF38-D59F-4785-B37B-0D0722C3995A}" destId="{E04BB1DA-F76E-41C1-91DA-8A91A67303F8}" srcOrd="0" destOrd="0" presId="urn:microsoft.com/office/officeart/2005/8/layout/process4"/>
    <dgm:cxn modelId="{1733D2A2-BF08-48F0-B31C-E9E6BB293DC4}" srcId="{720950A9-AC60-4D0B-A14B-D891DB90F4D7}" destId="{9E55B93F-C3B2-4B73-9115-B5D49E16C8BA}" srcOrd="6" destOrd="0" parTransId="{87FF2BFA-BDAF-4437-9DA1-3AA397D14C5F}" sibTransId="{EDED02BD-3EBB-4ACB-9562-72DA130E2EE6}"/>
    <dgm:cxn modelId="{C6656013-3813-4207-8E5E-E5F1A2241C40}" type="presOf" srcId="{296D74A1-D62F-4FBA-AF82-261251C54D2E}" destId="{F4C66C87-0B0E-4F2D-B2CA-F1E6B977FAE1}" srcOrd="0" destOrd="0" presId="urn:microsoft.com/office/officeart/2005/8/layout/process4"/>
    <dgm:cxn modelId="{8C163621-20C9-44F1-AF70-09A937E62FA0}" type="presOf" srcId="{434164E1-1015-4865-AC07-35432CB2D1FD}" destId="{7A6CC531-9576-4D5E-A0EE-264A52B2A476}" srcOrd="0" destOrd="0" presId="urn:microsoft.com/office/officeart/2005/8/layout/process4"/>
    <dgm:cxn modelId="{33482C0C-A513-4792-AA7E-DF97721070C2}" srcId="{720950A9-AC60-4D0B-A14B-D891DB90F4D7}" destId="{69143A50-24A3-4821-AC35-79C88BF4C2A7}" srcOrd="4" destOrd="0" parTransId="{6365302D-9377-40D4-B1F6-28AB8CD5A0A8}" sibTransId="{C110BF9D-F11B-4D29-BB83-CF84A561F3D9}"/>
    <dgm:cxn modelId="{3E92E8E3-D44F-4FD1-B58F-866585F0A028}" srcId="{720950A9-AC60-4D0B-A14B-D891DB90F4D7}" destId="{2142C086-7E5A-4305-A689-50BDF9FC260F}" srcOrd="1" destOrd="0" parTransId="{CA7BDDEA-A76B-4BF0-A1AA-C7E0DC993F3E}" sibTransId="{A1101443-702B-4E3D-B1E4-7120873A1BD3}"/>
    <dgm:cxn modelId="{5A9851B7-535C-4877-ACC4-8B73CE912518}" type="presOf" srcId="{2142C086-7E5A-4305-A689-50BDF9FC260F}" destId="{35C6BE27-DC89-4D9C-8516-05322A9FCAB0}" srcOrd="0" destOrd="0" presId="urn:microsoft.com/office/officeart/2005/8/layout/process4"/>
    <dgm:cxn modelId="{10A6216B-F759-4416-BC62-E07C389B9B83}" srcId="{720950A9-AC60-4D0B-A14B-D891DB90F4D7}" destId="{434164E1-1015-4865-AC07-35432CB2D1FD}" srcOrd="3" destOrd="0" parTransId="{844CA595-E6C1-41AE-8F51-165F3054CAD4}" sibTransId="{331857E5-A79A-4455-A2A1-E6C66A9A0679}"/>
    <dgm:cxn modelId="{65FD89BA-98B3-4AEB-B634-812EF387AE57}" type="presOf" srcId="{F61E095C-29BD-49BE-A390-95AADD142235}" destId="{331EA04A-4CE0-4AAD-BBA1-9A1817838F2E}" srcOrd="0" destOrd="0" presId="urn:microsoft.com/office/officeart/2005/8/layout/process4"/>
    <dgm:cxn modelId="{1E40D49D-44B6-4A09-9F8C-4236628BC00E}" srcId="{720950A9-AC60-4D0B-A14B-D891DB90F4D7}" destId="{F61E095C-29BD-49BE-A390-95AADD142235}" srcOrd="0" destOrd="0" parTransId="{B61CFE44-37FD-4F53-8458-E4985D130829}" sibTransId="{000087A6-DAEE-4E94-91CA-D926B228DAB9}"/>
    <dgm:cxn modelId="{13048D37-4791-4F94-BF42-CE20CAB1E2EE}" type="presOf" srcId="{9E55B93F-C3B2-4B73-9115-B5D49E16C8BA}" destId="{7188B34D-3704-4149-BE9D-997FB52F8D3F}" srcOrd="0" destOrd="0" presId="urn:microsoft.com/office/officeart/2005/8/layout/process4"/>
    <dgm:cxn modelId="{F24B875A-9246-4B71-B5F8-9B214215D85A}" type="presOf" srcId="{6E36990E-0325-437A-9D03-A1CEAE82BC7E}" destId="{D7AB240E-654F-4991-975D-7DA0047955C5}" srcOrd="0" destOrd="0" presId="urn:microsoft.com/office/officeart/2005/8/layout/process4"/>
    <dgm:cxn modelId="{449AA5C0-9E1A-4A8D-B81F-EF00DE17365E}" type="presParOf" srcId="{0E11375F-CED1-4248-BC1A-CAAFD4E2FCDE}" destId="{32FB7FF4-F737-4EE5-87D7-447A71AD0473}" srcOrd="0" destOrd="0" presId="urn:microsoft.com/office/officeart/2005/8/layout/process4"/>
    <dgm:cxn modelId="{55654F2B-7E02-45D7-9BA1-8AB87D70083A}" type="presParOf" srcId="{32FB7FF4-F737-4EE5-87D7-447A71AD0473}" destId="{F4C66C87-0B0E-4F2D-B2CA-F1E6B977FAE1}" srcOrd="0" destOrd="0" presId="urn:microsoft.com/office/officeart/2005/8/layout/process4"/>
    <dgm:cxn modelId="{D5D8DFA5-811E-4563-87CE-E154CFDA85FD}" type="presParOf" srcId="{0E11375F-CED1-4248-BC1A-CAAFD4E2FCDE}" destId="{C3A9F245-A5DC-4339-A917-B0046ED8DFDD}" srcOrd="1" destOrd="0" presId="urn:microsoft.com/office/officeart/2005/8/layout/process4"/>
    <dgm:cxn modelId="{BC34C4D6-9566-4DE6-9A44-3CDAF65AB4AE}" type="presParOf" srcId="{0E11375F-CED1-4248-BC1A-CAAFD4E2FCDE}" destId="{BB071B7C-8BB0-4ABB-8B8B-D5E944FB3EE4}" srcOrd="2" destOrd="0" presId="urn:microsoft.com/office/officeart/2005/8/layout/process4"/>
    <dgm:cxn modelId="{A335A560-6469-4FEB-8282-6BEA85FD98F0}" type="presParOf" srcId="{BB071B7C-8BB0-4ABB-8B8B-D5E944FB3EE4}" destId="{7188B34D-3704-4149-BE9D-997FB52F8D3F}" srcOrd="0" destOrd="0" presId="urn:microsoft.com/office/officeart/2005/8/layout/process4"/>
    <dgm:cxn modelId="{1A023821-2683-4F11-9BE9-A699338B66B9}" type="presParOf" srcId="{0E11375F-CED1-4248-BC1A-CAAFD4E2FCDE}" destId="{9694DA66-562E-4902-A5EA-1A43170801B4}" srcOrd="3" destOrd="0" presId="urn:microsoft.com/office/officeart/2005/8/layout/process4"/>
    <dgm:cxn modelId="{2805DBCA-177E-4CB8-8E13-76D2A5B2351A}" type="presParOf" srcId="{0E11375F-CED1-4248-BC1A-CAAFD4E2FCDE}" destId="{7EECFEF0-060D-4D84-BB63-F3F420CF82F5}" srcOrd="4" destOrd="0" presId="urn:microsoft.com/office/officeart/2005/8/layout/process4"/>
    <dgm:cxn modelId="{4E7819EA-7516-4DBA-B036-71B5E3578756}" type="presParOf" srcId="{7EECFEF0-060D-4D84-BB63-F3F420CF82F5}" destId="{E04BB1DA-F76E-41C1-91DA-8A91A67303F8}" srcOrd="0" destOrd="0" presId="urn:microsoft.com/office/officeart/2005/8/layout/process4"/>
    <dgm:cxn modelId="{2A210DF2-CB04-4323-88C4-D3C552955935}" type="presParOf" srcId="{0E11375F-CED1-4248-BC1A-CAAFD4E2FCDE}" destId="{50476572-4EB3-4284-8263-76EBF2987A1A}" srcOrd="5" destOrd="0" presId="urn:microsoft.com/office/officeart/2005/8/layout/process4"/>
    <dgm:cxn modelId="{2214EDE3-CCD6-4C7A-AE04-B91864EC581B}" type="presParOf" srcId="{0E11375F-CED1-4248-BC1A-CAAFD4E2FCDE}" destId="{F1F4BBB8-4DBF-4B33-B821-5A03E3E9247E}" srcOrd="6" destOrd="0" presId="urn:microsoft.com/office/officeart/2005/8/layout/process4"/>
    <dgm:cxn modelId="{FD903252-39FB-4C0A-9646-0DCE43D6B9DD}" type="presParOf" srcId="{F1F4BBB8-4DBF-4B33-B821-5A03E3E9247E}" destId="{7E1310D9-7DFD-4B69-AA2D-3472DFB60C50}" srcOrd="0" destOrd="0" presId="urn:microsoft.com/office/officeart/2005/8/layout/process4"/>
    <dgm:cxn modelId="{9B921513-D092-4219-B4BD-3C77FC0FBD9B}" type="presParOf" srcId="{0E11375F-CED1-4248-BC1A-CAAFD4E2FCDE}" destId="{5781C5AB-07E5-4A2C-9AF6-6AD17074971E}" srcOrd="7" destOrd="0" presId="urn:microsoft.com/office/officeart/2005/8/layout/process4"/>
    <dgm:cxn modelId="{71F40D4C-F948-44D1-B9A1-FDE7754EF6BF}" type="presParOf" srcId="{0E11375F-CED1-4248-BC1A-CAAFD4E2FCDE}" destId="{2123EB95-75AC-4689-8174-E8AEE02B412B}" srcOrd="8" destOrd="0" presId="urn:microsoft.com/office/officeart/2005/8/layout/process4"/>
    <dgm:cxn modelId="{43B1DB9C-D5FF-48CC-BABF-0BC40619FCE4}" type="presParOf" srcId="{2123EB95-75AC-4689-8174-E8AEE02B412B}" destId="{7A6CC531-9576-4D5E-A0EE-264A52B2A476}" srcOrd="0" destOrd="0" presId="urn:microsoft.com/office/officeart/2005/8/layout/process4"/>
    <dgm:cxn modelId="{6405E63E-76B3-46CD-BAD0-DF95DC3F4258}" type="presParOf" srcId="{0E11375F-CED1-4248-BC1A-CAAFD4E2FCDE}" destId="{C00F306F-B16F-44CC-B996-C9D1C355C78C}" srcOrd="9" destOrd="0" presId="urn:microsoft.com/office/officeart/2005/8/layout/process4"/>
    <dgm:cxn modelId="{B171C232-F201-42FC-9499-CA01C0A9A138}" type="presParOf" srcId="{0E11375F-CED1-4248-BC1A-CAAFD4E2FCDE}" destId="{3F55D661-544B-4B75-950E-7D120392250A}" srcOrd="10" destOrd="0" presId="urn:microsoft.com/office/officeart/2005/8/layout/process4"/>
    <dgm:cxn modelId="{68C54496-7338-414E-A247-9D3DF5760957}" type="presParOf" srcId="{3F55D661-544B-4B75-950E-7D120392250A}" destId="{D7AB240E-654F-4991-975D-7DA0047955C5}" srcOrd="0" destOrd="0" presId="urn:microsoft.com/office/officeart/2005/8/layout/process4"/>
    <dgm:cxn modelId="{31E409E2-AFCA-458B-B986-6E0055B348BA}" type="presParOf" srcId="{0E11375F-CED1-4248-BC1A-CAAFD4E2FCDE}" destId="{1E321CCD-7D47-4CC8-81FC-4761CF461862}" srcOrd="11" destOrd="0" presId="urn:microsoft.com/office/officeart/2005/8/layout/process4"/>
    <dgm:cxn modelId="{D4F2A09E-9CF6-49F0-8D85-C112B1AC7397}" type="presParOf" srcId="{0E11375F-CED1-4248-BC1A-CAAFD4E2FCDE}" destId="{06C7F830-8758-4495-83E0-857DFD607D87}" srcOrd="12" destOrd="0" presId="urn:microsoft.com/office/officeart/2005/8/layout/process4"/>
    <dgm:cxn modelId="{72197884-5F8F-4B73-9053-4BA712F312AC}" type="presParOf" srcId="{06C7F830-8758-4495-83E0-857DFD607D87}" destId="{35C6BE27-DC89-4D9C-8516-05322A9FCAB0}" srcOrd="0" destOrd="0" presId="urn:microsoft.com/office/officeart/2005/8/layout/process4"/>
    <dgm:cxn modelId="{5129EC59-EDEB-4CC7-8A60-3BC75C1B6923}" type="presParOf" srcId="{0E11375F-CED1-4248-BC1A-CAAFD4E2FCDE}" destId="{DD313C71-26C5-470A-B86E-795A96AB955F}" srcOrd="13" destOrd="0" presId="urn:microsoft.com/office/officeart/2005/8/layout/process4"/>
    <dgm:cxn modelId="{4EA7118F-B14E-44D0-9475-18BFEF26F56E}" type="presParOf" srcId="{0E11375F-CED1-4248-BC1A-CAAFD4E2FCDE}" destId="{ABA487BE-1946-47F0-8527-A43FB878BDFB}" srcOrd="14" destOrd="0" presId="urn:microsoft.com/office/officeart/2005/8/layout/process4"/>
    <dgm:cxn modelId="{CE6EE9D1-A993-4A7B-B243-897203612A49}" type="presParOf" srcId="{ABA487BE-1946-47F0-8527-A43FB878BDFB}" destId="{331EA04A-4CE0-4AAD-BBA1-9A1817838F2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13227F-7626-4BCB-8A6D-E1DFD7F3D991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AR"/>
        </a:p>
      </dgm:t>
    </dgm:pt>
    <dgm:pt modelId="{B9771DAA-FBFD-4C13-B0B6-292058B752B6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i="0" dirty="0" smtClean="0"/>
            <a:t>Verificará que los faltantes no encontrados sean reales </a:t>
          </a:r>
          <a:endParaRPr lang="es-AR" sz="1300" i="0" dirty="0"/>
        </a:p>
      </dgm:t>
    </dgm:pt>
    <dgm:pt modelId="{686489FF-C134-4CA6-BC10-19A90BDD89D6}" type="parTrans" cxnId="{CF034C4A-9197-4A4D-83C9-ED7673D32AB1}">
      <dgm:prSet/>
      <dgm:spPr/>
      <dgm:t>
        <a:bodyPr/>
        <a:lstStyle/>
        <a:p>
          <a:endParaRPr lang="es-AR"/>
        </a:p>
      </dgm:t>
    </dgm:pt>
    <dgm:pt modelId="{8B4CDAAA-0C50-40DC-A329-01E7C8751286}" type="sibTrans" cxnId="{CF034C4A-9197-4A4D-83C9-ED7673D32AB1}">
      <dgm:prSet/>
      <dgm:spPr/>
      <dgm:t>
        <a:bodyPr/>
        <a:lstStyle/>
        <a:p>
          <a:endParaRPr lang="es-AR"/>
        </a:p>
      </dgm:t>
    </dgm:pt>
    <dgm:pt modelId="{3CB1A0B5-2235-4A2F-9367-576360717AAC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i="0" dirty="0" smtClean="0"/>
            <a:t>Ejecutará el reporte de consolidado de faltantes no encontrados</a:t>
          </a:r>
          <a:endParaRPr lang="es-AR" sz="1300" i="0" dirty="0"/>
        </a:p>
      </dgm:t>
    </dgm:pt>
    <dgm:pt modelId="{75D643FC-F062-4C2A-99E3-399FF8ED71F2}" type="parTrans" cxnId="{94E82514-B0BA-45CE-AA89-5E5FA7C9B1EC}">
      <dgm:prSet/>
      <dgm:spPr/>
      <dgm:t>
        <a:bodyPr/>
        <a:lstStyle/>
        <a:p>
          <a:endParaRPr lang="es-AR"/>
        </a:p>
      </dgm:t>
    </dgm:pt>
    <dgm:pt modelId="{402E53B8-369D-484F-942F-75C3BA3B386C}" type="sibTrans" cxnId="{94E82514-B0BA-45CE-AA89-5E5FA7C9B1EC}">
      <dgm:prSet/>
      <dgm:spPr/>
      <dgm:t>
        <a:bodyPr/>
        <a:lstStyle/>
        <a:p>
          <a:endParaRPr lang="es-AR"/>
        </a:p>
      </dgm:t>
    </dgm:pt>
    <dgm:pt modelId="{01B3B603-7AEA-437A-8661-2B8E74FF933F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Ejecutará nuevamente el Reporte de Consolidado de Faltantes No Encontrados</a:t>
          </a:r>
          <a:endParaRPr lang="es-AR" sz="1300" dirty="0"/>
        </a:p>
      </dgm:t>
    </dgm:pt>
    <dgm:pt modelId="{19734368-06FB-4881-8D66-B5F60906E327}" type="parTrans" cxnId="{7462E964-56C8-48E1-9FC2-72A5B8955619}">
      <dgm:prSet/>
      <dgm:spPr/>
      <dgm:t>
        <a:bodyPr/>
        <a:lstStyle/>
        <a:p>
          <a:endParaRPr lang="es-AR"/>
        </a:p>
      </dgm:t>
    </dgm:pt>
    <dgm:pt modelId="{78899979-F1F9-4C1D-A923-91CFB9B4078A}" type="sibTrans" cxnId="{7462E964-56C8-48E1-9FC2-72A5B8955619}">
      <dgm:prSet/>
      <dgm:spPr/>
      <dgm:t>
        <a:bodyPr/>
        <a:lstStyle/>
        <a:p>
          <a:endParaRPr lang="es-AR"/>
        </a:p>
      </dgm:t>
    </dgm:pt>
    <dgm:pt modelId="{23734CC4-2F4E-4E7B-9A3B-CAADA56F027A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Entregará el Reporte al Jefe de Salón</a:t>
          </a:r>
        </a:p>
      </dgm:t>
    </dgm:pt>
    <dgm:pt modelId="{F9382F76-0E53-42B2-84BD-8D9214305181}" type="parTrans" cxnId="{FA986E16-1E6E-4BE6-BA53-E0D884FCA537}">
      <dgm:prSet/>
      <dgm:spPr/>
      <dgm:t>
        <a:bodyPr/>
        <a:lstStyle/>
        <a:p>
          <a:endParaRPr lang="es-AR"/>
        </a:p>
      </dgm:t>
    </dgm:pt>
    <dgm:pt modelId="{900EE5E3-3083-4E7F-A85B-339A8CA00041}" type="sibTrans" cxnId="{FA986E16-1E6E-4BE6-BA53-E0D884FCA537}">
      <dgm:prSet/>
      <dgm:spPr/>
      <dgm:t>
        <a:bodyPr/>
        <a:lstStyle/>
        <a:p>
          <a:endParaRPr lang="es-AR"/>
        </a:p>
      </dgm:t>
    </dgm:pt>
    <dgm:pt modelId="{942AC125-059E-4208-8E07-44151C4DB90D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Verificará el listado</a:t>
          </a:r>
          <a:endParaRPr lang="es-AR" sz="1300" dirty="0"/>
        </a:p>
      </dgm:t>
    </dgm:pt>
    <dgm:pt modelId="{DB5EFF5D-1622-4246-8494-871E6EB10FE1}" type="parTrans" cxnId="{A0800C67-A1CE-48E8-B274-49837D54ABC0}">
      <dgm:prSet/>
      <dgm:spPr/>
      <dgm:t>
        <a:bodyPr/>
        <a:lstStyle/>
        <a:p>
          <a:endParaRPr lang="es-AR"/>
        </a:p>
      </dgm:t>
    </dgm:pt>
    <dgm:pt modelId="{8F79FED5-A0B1-4144-8890-9D3CB4619E55}" type="sibTrans" cxnId="{A0800C67-A1CE-48E8-B274-49837D54ABC0}">
      <dgm:prSet/>
      <dgm:spPr/>
      <dgm:t>
        <a:bodyPr/>
        <a:lstStyle/>
        <a:p>
          <a:endParaRPr lang="es-AR"/>
        </a:p>
      </dgm:t>
    </dgm:pt>
    <dgm:pt modelId="{B850AEF9-485E-4ED1-9E62-EA7DB604AF9E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Acercará los SKU encontrados </a:t>
          </a:r>
          <a:endParaRPr lang="es-AR" sz="1300" dirty="0"/>
        </a:p>
      </dgm:t>
    </dgm:pt>
    <dgm:pt modelId="{A1AE8032-9C2B-42B2-A97B-881F3AE77C89}" type="parTrans" cxnId="{2B33F37C-948B-4AA3-88B4-221A82DB1F51}">
      <dgm:prSet/>
      <dgm:spPr/>
      <dgm:t>
        <a:bodyPr/>
        <a:lstStyle/>
        <a:p>
          <a:endParaRPr lang="es-AR"/>
        </a:p>
      </dgm:t>
    </dgm:pt>
    <dgm:pt modelId="{C3C1AB91-D7BA-4F46-94DD-6DC970A023D3}" type="sibTrans" cxnId="{2B33F37C-948B-4AA3-88B4-221A82DB1F51}">
      <dgm:prSet/>
      <dgm:spPr/>
      <dgm:t>
        <a:bodyPr/>
        <a:lstStyle/>
        <a:p>
          <a:endParaRPr lang="es-AR"/>
        </a:p>
      </dgm:t>
    </dgm:pt>
    <dgm:pt modelId="{4C1878C8-B63A-4C59-993B-04AD1B0EDCB1}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Informará la falta de stock de los restantes (Faltante Real)</a:t>
          </a:r>
          <a:endParaRPr lang="es-AR" sz="1300" dirty="0"/>
        </a:p>
      </dgm:t>
    </dgm:pt>
    <dgm:pt modelId="{6A2F148E-5A10-4296-A5DB-C33C7FE2BE9A}" type="parTrans" cxnId="{A1880577-29B1-4DBC-BF35-09C103B211B5}">
      <dgm:prSet/>
      <dgm:spPr/>
      <dgm:t>
        <a:bodyPr/>
        <a:lstStyle/>
        <a:p>
          <a:endParaRPr lang="es-AR"/>
        </a:p>
      </dgm:t>
    </dgm:pt>
    <dgm:pt modelId="{19BCB953-810F-49CF-8B85-160FDE2D160B}" type="sibTrans" cxnId="{A1880577-29B1-4DBC-BF35-09C103B211B5}">
      <dgm:prSet/>
      <dgm:spPr/>
      <dgm:t>
        <a:bodyPr/>
        <a:lstStyle/>
        <a:p>
          <a:endParaRPr lang="es-AR"/>
        </a:p>
      </dgm:t>
    </dgm:pt>
    <dgm:pt modelId="{CF7CB6BF-4CAB-4A7E-94DE-749A133DF35F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Escaneará los SKU encontrados</a:t>
          </a:r>
          <a:endParaRPr lang="es-AR" sz="1300" dirty="0"/>
        </a:p>
      </dgm:t>
    </dgm:pt>
    <dgm:pt modelId="{ECA3FFA2-9312-4795-9ECB-60DEF2201EB6}" type="parTrans" cxnId="{72097E98-8F16-4E2A-A445-588A232F74F4}">
      <dgm:prSet/>
      <dgm:spPr/>
      <dgm:t>
        <a:bodyPr/>
        <a:lstStyle/>
        <a:p>
          <a:endParaRPr lang="es-AR"/>
        </a:p>
      </dgm:t>
    </dgm:pt>
    <dgm:pt modelId="{8042900E-16E1-4D77-B083-F886D2AE7014}" type="sibTrans" cxnId="{72097E98-8F16-4E2A-A445-588A232F74F4}">
      <dgm:prSet/>
      <dgm:spPr/>
      <dgm:t>
        <a:bodyPr/>
        <a:lstStyle/>
        <a:p>
          <a:endParaRPr lang="es-AR"/>
        </a:p>
      </dgm:t>
    </dgm:pt>
    <dgm:pt modelId="{52970D11-7E90-4935-A8F5-0C61323C129B}">
      <dgm:prSet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Indicará la finalización del Consolidado de Faltantes</a:t>
          </a:r>
          <a:endParaRPr lang="es-AR" sz="1300" dirty="0"/>
        </a:p>
      </dgm:t>
    </dgm:pt>
    <dgm:pt modelId="{B4BDA533-AB84-403E-A4CB-74388319EE86}" type="parTrans" cxnId="{2333026C-BAD9-4506-B7F6-605FDA0FE20F}">
      <dgm:prSet/>
      <dgm:spPr/>
      <dgm:t>
        <a:bodyPr/>
        <a:lstStyle/>
        <a:p>
          <a:endParaRPr lang="es-AR"/>
        </a:p>
      </dgm:t>
    </dgm:pt>
    <dgm:pt modelId="{C711C215-F869-407D-9307-A1B2CD816A46}" type="sibTrans" cxnId="{2333026C-BAD9-4506-B7F6-605FDA0FE20F}">
      <dgm:prSet/>
      <dgm:spPr/>
      <dgm:t>
        <a:bodyPr/>
        <a:lstStyle/>
        <a:p>
          <a:endParaRPr lang="es-AR"/>
        </a:p>
      </dgm:t>
    </dgm:pt>
    <dgm:pt modelId="{7485DD47-1718-4F66-B45A-272EDE8C734B}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AR" sz="1300" dirty="0" smtClean="0"/>
            <a:t>Picking de los faltantes encontrados</a:t>
          </a:r>
          <a:endParaRPr lang="es-AR" sz="1300" dirty="0"/>
        </a:p>
      </dgm:t>
    </dgm:pt>
    <dgm:pt modelId="{967139C3-2994-4B04-9534-4730AA0018C6}" type="parTrans" cxnId="{2C56BBF4-6744-4630-9439-58F9A9882F2B}">
      <dgm:prSet/>
      <dgm:spPr/>
      <dgm:t>
        <a:bodyPr/>
        <a:lstStyle/>
        <a:p>
          <a:endParaRPr lang="es-AR"/>
        </a:p>
      </dgm:t>
    </dgm:pt>
    <dgm:pt modelId="{1409DDF3-1B34-4B25-B68E-1A3FA7190317}" type="sibTrans" cxnId="{2C56BBF4-6744-4630-9439-58F9A9882F2B}">
      <dgm:prSet/>
      <dgm:spPr/>
      <dgm:t>
        <a:bodyPr/>
        <a:lstStyle/>
        <a:p>
          <a:endParaRPr lang="es-AR"/>
        </a:p>
      </dgm:t>
    </dgm:pt>
    <dgm:pt modelId="{86EB161F-018D-40AC-BE5A-EA2029D66D7B}" type="pres">
      <dgm:prSet presAssocID="{1A13227F-7626-4BCB-8A6D-E1DFD7F3D99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F244DC9D-38D7-43AD-8F92-7F394697E959}" type="pres">
      <dgm:prSet presAssocID="{52970D11-7E90-4935-A8F5-0C61323C129B}" presName="boxAndChildren" presStyleCnt="0"/>
      <dgm:spPr/>
      <dgm:t>
        <a:bodyPr/>
        <a:lstStyle/>
        <a:p>
          <a:endParaRPr lang="es-AR"/>
        </a:p>
      </dgm:t>
    </dgm:pt>
    <dgm:pt modelId="{BA736495-7B34-4392-9FB3-1D3038070637}" type="pres">
      <dgm:prSet presAssocID="{52970D11-7E90-4935-A8F5-0C61323C129B}" presName="parentTextBox" presStyleLbl="node1" presStyleIdx="0" presStyleCnt="10"/>
      <dgm:spPr/>
      <dgm:t>
        <a:bodyPr/>
        <a:lstStyle/>
        <a:p>
          <a:endParaRPr lang="es-AR"/>
        </a:p>
      </dgm:t>
    </dgm:pt>
    <dgm:pt modelId="{70B76ED6-096E-416D-A46C-8D2CBE6463B9}" type="pres">
      <dgm:prSet presAssocID="{8042900E-16E1-4D77-B083-F886D2AE7014}" presName="sp" presStyleCnt="0"/>
      <dgm:spPr/>
      <dgm:t>
        <a:bodyPr/>
        <a:lstStyle/>
        <a:p>
          <a:endParaRPr lang="es-AR"/>
        </a:p>
      </dgm:t>
    </dgm:pt>
    <dgm:pt modelId="{D33D7EC9-C1A2-47B9-8195-AF2489477FC3}" type="pres">
      <dgm:prSet presAssocID="{CF7CB6BF-4CAB-4A7E-94DE-749A133DF35F}" presName="arrowAndChildren" presStyleCnt="0"/>
      <dgm:spPr/>
      <dgm:t>
        <a:bodyPr/>
        <a:lstStyle/>
        <a:p>
          <a:endParaRPr lang="es-AR"/>
        </a:p>
      </dgm:t>
    </dgm:pt>
    <dgm:pt modelId="{BDC80767-7565-462B-8389-4D2F3FCC36E4}" type="pres">
      <dgm:prSet presAssocID="{CF7CB6BF-4CAB-4A7E-94DE-749A133DF35F}" presName="parentTextArrow" presStyleLbl="node1" presStyleIdx="1" presStyleCnt="10"/>
      <dgm:spPr/>
      <dgm:t>
        <a:bodyPr/>
        <a:lstStyle/>
        <a:p>
          <a:endParaRPr lang="es-AR"/>
        </a:p>
      </dgm:t>
    </dgm:pt>
    <dgm:pt modelId="{B74CF1F6-7F5C-452C-929D-3443F041ABCA}" type="pres">
      <dgm:prSet presAssocID="{19BCB953-810F-49CF-8B85-160FDE2D160B}" presName="sp" presStyleCnt="0"/>
      <dgm:spPr/>
      <dgm:t>
        <a:bodyPr/>
        <a:lstStyle/>
        <a:p>
          <a:endParaRPr lang="es-AR"/>
        </a:p>
      </dgm:t>
    </dgm:pt>
    <dgm:pt modelId="{E7C33146-84A0-42A9-A2F7-69287032925F}" type="pres">
      <dgm:prSet presAssocID="{4C1878C8-B63A-4C59-993B-04AD1B0EDCB1}" presName="arrowAndChildren" presStyleCnt="0"/>
      <dgm:spPr/>
      <dgm:t>
        <a:bodyPr/>
        <a:lstStyle/>
        <a:p>
          <a:endParaRPr lang="es-AR"/>
        </a:p>
      </dgm:t>
    </dgm:pt>
    <dgm:pt modelId="{2270A21F-1E87-4D94-A313-61C000CB703D}" type="pres">
      <dgm:prSet presAssocID="{4C1878C8-B63A-4C59-993B-04AD1B0EDCB1}" presName="parentTextArrow" presStyleLbl="node1" presStyleIdx="2" presStyleCnt="10"/>
      <dgm:spPr/>
      <dgm:t>
        <a:bodyPr/>
        <a:lstStyle/>
        <a:p>
          <a:endParaRPr lang="es-AR"/>
        </a:p>
      </dgm:t>
    </dgm:pt>
    <dgm:pt modelId="{3A9474BF-6E4A-4FD7-AD06-AA8238EE8D1A}" type="pres">
      <dgm:prSet presAssocID="{C3C1AB91-D7BA-4F46-94DD-6DC970A023D3}" presName="sp" presStyleCnt="0"/>
      <dgm:spPr/>
      <dgm:t>
        <a:bodyPr/>
        <a:lstStyle/>
        <a:p>
          <a:endParaRPr lang="es-AR"/>
        </a:p>
      </dgm:t>
    </dgm:pt>
    <dgm:pt modelId="{71E82B8D-6E38-4BAC-8DAE-0ED4BF707424}" type="pres">
      <dgm:prSet presAssocID="{B850AEF9-485E-4ED1-9E62-EA7DB604AF9E}" presName="arrowAndChildren" presStyleCnt="0"/>
      <dgm:spPr/>
      <dgm:t>
        <a:bodyPr/>
        <a:lstStyle/>
        <a:p>
          <a:endParaRPr lang="es-AR"/>
        </a:p>
      </dgm:t>
    </dgm:pt>
    <dgm:pt modelId="{E21447EA-77DB-48B1-8FA4-A6FB99DBC9D9}" type="pres">
      <dgm:prSet presAssocID="{B850AEF9-485E-4ED1-9E62-EA7DB604AF9E}" presName="parentTextArrow" presStyleLbl="node1" presStyleIdx="3" presStyleCnt="10"/>
      <dgm:spPr/>
      <dgm:t>
        <a:bodyPr/>
        <a:lstStyle/>
        <a:p>
          <a:endParaRPr lang="es-AR"/>
        </a:p>
      </dgm:t>
    </dgm:pt>
    <dgm:pt modelId="{5099C10A-A869-4829-9A6F-5034AE67A81D}" type="pres">
      <dgm:prSet presAssocID="{8F79FED5-A0B1-4144-8890-9D3CB4619E55}" presName="sp" presStyleCnt="0"/>
      <dgm:spPr/>
      <dgm:t>
        <a:bodyPr/>
        <a:lstStyle/>
        <a:p>
          <a:endParaRPr lang="es-AR"/>
        </a:p>
      </dgm:t>
    </dgm:pt>
    <dgm:pt modelId="{DE851DB4-A29E-41E7-8563-77D2A2E53F35}" type="pres">
      <dgm:prSet presAssocID="{942AC125-059E-4208-8E07-44151C4DB90D}" presName="arrowAndChildren" presStyleCnt="0"/>
      <dgm:spPr/>
      <dgm:t>
        <a:bodyPr/>
        <a:lstStyle/>
        <a:p>
          <a:endParaRPr lang="es-AR"/>
        </a:p>
      </dgm:t>
    </dgm:pt>
    <dgm:pt modelId="{33A707D2-BB43-4081-AFA7-7B0E0F0C01A3}" type="pres">
      <dgm:prSet presAssocID="{942AC125-059E-4208-8E07-44151C4DB90D}" presName="parentTextArrow" presStyleLbl="node1" presStyleIdx="4" presStyleCnt="10"/>
      <dgm:spPr/>
      <dgm:t>
        <a:bodyPr/>
        <a:lstStyle/>
        <a:p>
          <a:endParaRPr lang="es-AR"/>
        </a:p>
      </dgm:t>
    </dgm:pt>
    <dgm:pt modelId="{D2341D67-E762-4FD1-9E12-A8E51EBEEFD8}" type="pres">
      <dgm:prSet presAssocID="{900EE5E3-3083-4E7F-A85B-339A8CA00041}" presName="sp" presStyleCnt="0"/>
      <dgm:spPr/>
      <dgm:t>
        <a:bodyPr/>
        <a:lstStyle/>
        <a:p>
          <a:endParaRPr lang="es-AR"/>
        </a:p>
      </dgm:t>
    </dgm:pt>
    <dgm:pt modelId="{915B7E35-7CC0-462D-86C4-EAD7740E9221}" type="pres">
      <dgm:prSet presAssocID="{23734CC4-2F4E-4E7B-9A3B-CAADA56F027A}" presName="arrowAndChildren" presStyleCnt="0"/>
      <dgm:spPr/>
      <dgm:t>
        <a:bodyPr/>
        <a:lstStyle/>
        <a:p>
          <a:endParaRPr lang="es-AR"/>
        </a:p>
      </dgm:t>
    </dgm:pt>
    <dgm:pt modelId="{96EE4286-A5E7-470D-BD03-B099D08371BF}" type="pres">
      <dgm:prSet presAssocID="{23734CC4-2F4E-4E7B-9A3B-CAADA56F027A}" presName="parentTextArrow" presStyleLbl="node1" presStyleIdx="5" presStyleCnt="10"/>
      <dgm:spPr/>
      <dgm:t>
        <a:bodyPr/>
        <a:lstStyle/>
        <a:p>
          <a:endParaRPr lang="es-AR"/>
        </a:p>
      </dgm:t>
    </dgm:pt>
    <dgm:pt modelId="{AB9C9CBF-8C51-48CF-B58A-BC9BC1E6CC63}" type="pres">
      <dgm:prSet presAssocID="{78899979-F1F9-4C1D-A923-91CFB9B4078A}" presName="sp" presStyleCnt="0"/>
      <dgm:spPr/>
      <dgm:t>
        <a:bodyPr/>
        <a:lstStyle/>
        <a:p>
          <a:endParaRPr lang="es-AR"/>
        </a:p>
      </dgm:t>
    </dgm:pt>
    <dgm:pt modelId="{9A145CBC-5F6A-42D0-9299-350E23BA73A8}" type="pres">
      <dgm:prSet presAssocID="{01B3B603-7AEA-437A-8661-2B8E74FF933F}" presName="arrowAndChildren" presStyleCnt="0"/>
      <dgm:spPr/>
      <dgm:t>
        <a:bodyPr/>
        <a:lstStyle/>
        <a:p>
          <a:endParaRPr lang="es-AR"/>
        </a:p>
      </dgm:t>
    </dgm:pt>
    <dgm:pt modelId="{366554A7-27BD-41C3-9D8F-09B80D6656E6}" type="pres">
      <dgm:prSet presAssocID="{01B3B603-7AEA-437A-8661-2B8E74FF933F}" presName="parentTextArrow" presStyleLbl="node1" presStyleIdx="6" presStyleCnt="10" custLinFactNeighborX="937" custLinFactNeighborY="-1073"/>
      <dgm:spPr/>
      <dgm:t>
        <a:bodyPr/>
        <a:lstStyle/>
        <a:p>
          <a:endParaRPr lang="es-AR"/>
        </a:p>
      </dgm:t>
    </dgm:pt>
    <dgm:pt modelId="{042017DD-DED4-409B-BA89-371528A3AB51}" type="pres">
      <dgm:prSet presAssocID="{1409DDF3-1B34-4B25-B68E-1A3FA7190317}" presName="sp" presStyleCnt="0"/>
      <dgm:spPr/>
    </dgm:pt>
    <dgm:pt modelId="{52CD7AE8-AEB2-4B7D-BABE-0C31710650A0}" type="pres">
      <dgm:prSet presAssocID="{7485DD47-1718-4F66-B45A-272EDE8C734B}" presName="arrowAndChildren" presStyleCnt="0"/>
      <dgm:spPr/>
    </dgm:pt>
    <dgm:pt modelId="{B9B81DA3-D8B4-4F88-9988-D8A0CB70BA52}" type="pres">
      <dgm:prSet presAssocID="{7485DD47-1718-4F66-B45A-272EDE8C734B}" presName="parentTextArrow" presStyleLbl="node1" presStyleIdx="7" presStyleCnt="10"/>
      <dgm:spPr/>
      <dgm:t>
        <a:bodyPr/>
        <a:lstStyle/>
        <a:p>
          <a:endParaRPr lang="es-AR"/>
        </a:p>
      </dgm:t>
    </dgm:pt>
    <dgm:pt modelId="{0A4797ED-45DA-4B0E-A906-E1B2C3305E89}" type="pres">
      <dgm:prSet presAssocID="{402E53B8-369D-484F-942F-75C3BA3B386C}" presName="sp" presStyleCnt="0"/>
      <dgm:spPr/>
      <dgm:t>
        <a:bodyPr/>
        <a:lstStyle/>
        <a:p>
          <a:endParaRPr lang="es-AR"/>
        </a:p>
      </dgm:t>
    </dgm:pt>
    <dgm:pt modelId="{208C3B97-851A-406C-AD48-04A48E76EC1D}" type="pres">
      <dgm:prSet presAssocID="{3CB1A0B5-2235-4A2F-9367-576360717AAC}" presName="arrowAndChildren" presStyleCnt="0"/>
      <dgm:spPr/>
      <dgm:t>
        <a:bodyPr/>
        <a:lstStyle/>
        <a:p>
          <a:endParaRPr lang="es-AR"/>
        </a:p>
      </dgm:t>
    </dgm:pt>
    <dgm:pt modelId="{948B12A4-36EA-44B2-9ECB-D0DC29A19406}" type="pres">
      <dgm:prSet presAssocID="{3CB1A0B5-2235-4A2F-9367-576360717AAC}" presName="parentTextArrow" presStyleLbl="node1" presStyleIdx="8" presStyleCnt="10" custLinFactNeighborX="937" custLinFactNeighborY="-1073"/>
      <dgm:spPr/>
      <dgm:t>
        <a:bodyPr/>
        <a:lstStyle/>
        <a:p>
          <a:endParaRPr lang="es-AR"/>
        </a:p>
      </dgm:t>
    </dgm:pt>
    <dgm:pt modelId="{9CD5BC41-70A8-4949-B274-CDFB709B8575}" type="pres">
      <dgm:prSet presAssocID="{8B4CDAAA-0C50-40DC-A329-01E7C8751286}" presName="sp" presStyleCnt="0"/>
      <dgm:spPr/>
      <dgm:t>
        <a:bodyPr/>
        <a:lstStyle/>
        <a:p>
          <a:endParaRPr lang="es-AR"/>
        </a:p>
      </dgm:t>
    </dgm:pt>
    <dgm:pt modelId="{21B8D370-9842-48AD-9853-37C48E258F63}" type="pres">
      <dgm:prSet presAssocID="{B9771DAA-FBFD-4C13-B0B6-292058B752B6}" presName="arrowAndChildren" presStyleCnt="0"/>
      <dgm:spPr/>
      <dgm:t>
        <a:bodyPr/>
        <a:lstStyle/>
        <a:p>
          <a:endParaRPr lang="es-AR"/>
        </a:p>
      </dgm:t>
    </dgm:pt>
    <dgm:pt modelId="{FE83E4A2-2D16-4656-AF2F-E24C05CDAADC}" type="pres">
      <dgm:prSet presAssocID="{B9771DAA-FBFD-4C13-B0B6-292058B752B6}" presName="parentTextArrow" presStyleLbl="node1" presStyleIdx="9" presStyleCnt="10" custLinFactNeighborX="937" custLinFactNeighborY="-1073"/>
      <dgm:spPr/>
      <dgm:t>
        <a:bodyPr/>
        <a:lstStyle/>
        <a:p>
          <a:endParaRPr lang="es-AR"/>
        </a:p>
      </dgm:t>
    </dgm:pt>
  </dgm:ptLst>
  <dgm:cxnLst>
    <dgm:cxn modelId="{47D3FABE-E178-438D-9DDB-694342CE4627}" type="presOf" srcId="{B9771DAA-FBFD-4C13-B0B6-292058B752B6}" destId="{FE83E4A2-2D16-4656-AF2F-E24C05CDAADC}" srcOrd="0" destOrd="0" presId="urn:microsoft.com/office/officeart/2005/8/layout/process4"/>
    <dgm:cxn modelId="{4A8122F9-5CC6-47DE-AC6B-DC2FAD836C35}" type="presOf" srcId="{B850AEF9-485E-4ED1-9E62-EA7DB604AF9E}" destId="{E21447EA-77DB-48B1-8FA4-A6FB99DBC9D9}" srcOrd="0" destOrd="0" presId="urn:microsoft.com/office/officeart/2005/8/layout/process4"/>
    <dgm:cxn modelId="{F16A453D-5775-410C-AC61-8CE8D1AB3728}" type="presOf" srcId="{4C1878C8-B63A-4C59-993B-04AD1B0EDCB1}" destId="{2270A21F-1E87-4D94-A313-61C000CB703D}" srcOrd="0" destOrd="0" presId="urn:microsoft.com/office/officeart/2005/8/layout/process4"/>
    <dgm:cxn modelId="{094176B7-41C4-4165-B089-55CA7D199BFF}" type="presOf" srcId="{52970D11-7E90-4935-A8F5-0C61323C129B}" destId="{BA736495-7B34-4392-9FB3-1D3038070637}" srcOrd="0" destOrd="0" presId="urn:microsoft.com/office/officeart/2005/8/layout/process4"/>
    <dgm:cxn modelId="{2B33F37C-948B-4AA3-88B4-221A82DB1F51}" srcId="{1A13227F-7626-4BCB-8A6D-E1DFD7F3D991}" destId="{B850AEF9-485E-4ED1-9E62-EA7DB604AF9E}" srcOrd="6" destOrd="0" parTransId="{A1AE8032-9C2B-42B2-A97B-881F3AE77C89}" sibTransId="{C3C1AB91-D7BA-4F46-94DD-6DC970A023D3}"/>
    <dgm:cxn modelId="{9A0EDE61-3729-426B-A71F-CC1E0CB0BD31}" type="presOf" srcId="{942AC125-059E-4208-8E07-44151C4DB90D}" destId="{33A707D2-BB43-4081-AFA7-7B0E0F0C01A3}" srcOrd="0" destOrd="0" presId="urn:microsoft.com/office/officeart/2005/8/layout/process4"/>
    <dgm:cxn modelId="{716A4CF3-A71B-46B5-854A-B4DB214BCF04}" type="presOf" srcId="{1A13227F-7626-4BCB-8A6D-E1DFD7F3D991}" destId="{86EB161F-018D-40AC-BE5A-EA2029D66D7B}" srcOrd="0" destOrd="0" presId="urn:microsoft.com/office/officeart/2005/8/layout/process4"/>
    <dgm:cxn modelId="{2C56BBF4-6744-4630-9439-58F9A9882F2B}" srcId="{1A13227F-7626-4BCB-8A6D-E1DFD7F3D991}" destId="{7485DD47-1718-4F66-B45A-272EDE8C734B}" srcOrd="2" destOrd="0" parTransId="{967139C3-2994-4B04-9534-4730AA0018C6}" sibTransId="{1409DDF3-1B34-4B25-B68E-1A3FA7190317}"/>
    <dgm:cxn modelId="{CF034C4A-9197-4A4D-83C9-ED7673D32AB1}" srcId="{1A13227F-7626-4BCB-8A6D-E1DFD7F3D991}" destId="{B9771DAA-FBFD-4C13-B0B6-292058B752B6}" srcOrd="0" destOrd="0" parTransId="{686489FF-C134-4CA6-BC10-19A90BDD89D6}" sibTransId="{8B4CDAAA-0C50-40DC-A329-01E7C8751286}"/>
    <dgm:cxn modelId="{7E77BF7D-E86D-44EC-A125-2C0F37D3F7B8}" type="presOf" srcId="{01B3B603-7AEA-437A-8661-2B8E74FF933F}" destId="{366554A7-27BD-41C3-9D8F-09B80D6656E6}" srcOrd="0" destOrd="0" presId="urn:microsoft.com/office/officeart/2005/8/layout/process4"/>
    <dgm:cxn modelId="{94E82514-B0BA-45CE-AA89-5E5FA7C9B1EC}" srcId="{1A13227F-7626-4BCB-8A6D-E1DFD7F3D991}" destId="{3CB1A0B5-2235-4A2F-9367-576360717AAC}" srcOrd="1" destOrd="0" parTransId="{75D643FC-F062-4C2A-99E3-399FF8ED71F2}" sibTransId="{402E53B8-369D-484F-942F-75C3BA3B386C}"/>
    <dgm:cxn modelId="{7462E964-56C8-48E1-9FC2-72A5B8955619}" srcId="{1A13227F-7626-4BCB-8A6D-E1DFD7F3D991}" destId="{01B3B603-7AEA-437A-8661-2B8E74FF933F}" srcOrd="3" destOrd="0" parTransId="{19734368-06FB-4881-8D66-B5F60906E327}" sibTransId="{78899979-F1F9-4C1D-A923-91CFB9B4078A}"/>
    <dgm:cxn modelId="{2333026C-BAD9-4506-B7F6-605FDA0FE20F}" srcId="{1A13227F-7626-4BCB-8A6D-E1DFD7F3D991}" destId="{52970D11-7E90-4935-A8F5-0C61323C129B}" srcOrd="9" destOrd="0" parTransId="{B4BDA533-AB84-403E-A4CB-74388319EE86}" sibTransId="{C711C215-F869-407D-9307-A1B2CD816A46}"/>
    <dgm:cxn modelId="{FA986E16-1E6E-4BE6-BA53-E0D884FCA537}" srcId="{1A13227F-7626-4BCB-8A6D-E1DFD7F3D991}" destId="{23734CC4-2F4E-4E7B-9A3B-CAADA56F027A}" srcOrd="4" destOrd="0" parTransId="{F9382F76-0E53-42B2-84BD-8D9214305181}" sibTransId="{900EE5E3-3083-4E7F-A85B-339A8CA00041}"/>
    <dgm:cxn modelId="{C105A1EA-BA47-4F62-A804-F1DD1B54A0F6}" type="presOf" srcId="{3CB1A0B5-2235-4A2F-9367-576360717AAC}" destId="{948B12A4-36EA-44B2-9ECB-D0DC29A19406}" srcOrd="0" destOrd="0" presId="urn:microsoft.com/office/officeart/2005/8/layout/process4"/>
    <dgm:cxn modelId="{94F08787-72A4-4797-AA95-EDA09CF0917A}" type="presOf" srcId="{23734CC4-2F4E-4E7B-9A3B-CAADA56F027A}" destId="{96EE4286-A5E7-470D-BD03-B099D08371BF}" srcOrd="0" destOrd="0" presId="urn:microsoft.com/office/officeart/2005/8/layout/process4"/>
    <dgm:cxn modelId="{EE3C0EEC-C624-4D93-BE0C-4391268886EF}" type="presOf" srcId="{7485DD47-1718-4F66-B45A-272EDE8C734B}" destId="{B9B81DA3-D8B4-4F88-9988-D8A0CB70BA52}" srcOrd="0" destOrd="0" presId="urn:microsoft.com/office/officeart/2005/8/layout/process4"/>
    <dgm:cxn modelId="{A0800C67-A1CE-48E8-B274-49837D54ABC0}" srcId="{1A13227F-7626-4BCB-8A6D-E1DFD7F3D991}" destId="{942AC125-059E-4208-8E07-44151C4DB90D}" srcOrd="5" destOrd="0" parTransId="{DB5EFF5D-1622-4246-8494-871E6EB10FE1}" sibTransId="{8F79FED5-A0B1-4144-8890-9D3CB4619E55}"/>
    <dgm:cxn modelId="{3A0E74BA-D3FB-4C91-B479-EEA4E25E652C}" type="presOf" srcId="{CF7CB6BF-4CAB-4A7E-94DE-749A133DF35F}" destId="{BDC80767-7565-462B-8389-4D2F3FCC36E4}" srcOrd="0" destOrd="0" presId="urn:microsoft.com/office/officeart/2005/8/layout/process4"/>
    <dgm:cxn modelId="{72097E98-8F16-4E2A-A445-588A232F74F4}" srcId="{1A13227F-7626-4BCB-8A6D-E1DFD7F3D991}" destId="{CF7CB6BF-4CAB-4A7E-94DE-749A133DF35F}" srcOrd="8" destOrd="0" parTransId="{ECA3FFA2-9312-4795-9ECB-60DEF2201EB6}" sibTransId="{8042900E-16E1-4D77-B083-F886D2AE7014}"/>
    <dgm:cxn modelId="{A1880577-29B1-4DBC-BF35-09C103B211B5}" srcId="{1A13227F-7626-4BCB-8A6D-E1DFD7F3D991}" destId="{4C1878C8-B63A-4C59-993B-04AD1B0EDCB1}" srcOrd="7" destOrd="0" parTransId="{6A2F148E-5A10-4296-A5DB-C33C7FE2BE9A}" sibTransId="{19BCB953-810F-49CF-8B85-160FDE2D160B}"/>
    <dgm:cxn modelId="{65BA84ED-F071-4F12-A030-465C4E3A4C90}" type="presParOf" srcId="{86EB161F-018D-40AC-BE5A-EA2029D66D7B}" destId="{F244DC9D-38D7-43AD-8F92-7F394697E959}" srcOrd="0" destOrd="0" presId="urn:microsoft.com/office/officeart/2005/8/layout/process4"/>
    <dgm:cxn modelId="{06CB5F6B-96D2-40F0-9D67-52A572B9AA92}" type="presParOf" srcId="{F244DC9D-38D7-43AD-8F92-7F394697E959}" destId="{BA736495-7B34-4392-9FB3-1D3038070637}" srcOrd="0" destOrd="0" presId="urn:microsoft.com/office/officeart/2005/8/layout/process4"/>
    <dgm:cxn modelId="{EE731BBD-CC00-4248-855E-2435B0645D74}" type="presParOf" srcId="{86EB161F-018D-40AC-BE5A-EA2029D66D7B}" destId="{70B76ED6-096E-416D-A46C-8D2CBE6463B9}" srcOrd="1" destOrd="0" presId="urn:microsoft.com/office/officeart/2005/8/layout/process4"/>
    <dgm:cxn modelId="{572CBA3C-08C8-4192-A6A7-9BA55638600B}" type="presParOf" srcId="{86EB161F-018D-40AC-BE5A-EA2029D66D7B}" destId="{D33D7EC9-C1A2-47B9-8195-AF2489477FC3}" srcOrd="2" destOrd="0" presId="urn:microsoft.com/office/officeart/2005/8/layout/process4"/>
    <dgm:cxn modelId="{47031A1D-2058-4651-AFD6-91EB951D6C5D}" type="presParOf" srcId="{D33D7EC9-C1A2-47B9-8195-AF2489477FC3}" destId="{BDC80767-7565-462B-8389-4D2F3FCC36E4}" srcOrd="0" destOrd="0" presId="urn:microsoft.com/office/officeart/2005/8/layout/process4"/>
    <dgm:cxn modelId="{CD33F55B-43F7-4F77-A462-C94C93472B86}" type="presParOf" srcId="{86EB161F-018D-40AC-BE5A-EA2029D66D7B}" destId="{B74CF1F6-7F5C-452C-929D-3443F041ABCA}" srcOrd="3" destOrd="0" presId="urn:microsoft.com/office/officeart/2005/8/layout/process4"/>
    <dgm:cxn modelId="{CED900CC-BA7F-4BC9-B15C-D64D9A9E8E0D}" type="presParOf" srcId="{86EB161F-018D-40AC-BE5A-EA2029D66D7B}" destId="{E7C33146-84A0-42A9-A2F7-69287032925F}" srcOrd="4" destOrd="0" presId="urn:microsoft.com/office/officeart/2005/8/layout/process4"/>
    <dgm:cxn modelId="{0530BD71-24DC-43D4-B23F-19CD811B4478}" type="presParOf" srcId="{E7C33146-84A0-42A9-A2F7-69287032925F}" destId="{2270A21F-1E87-4D94-A313-61C000CB703D}" srcOrd="0" destOrd="0" presId="urn:microsoft.com/office/officeart/2005/8/layout/process4"/>
    <dgm:cxn modelId="{43AA1C73-19DD-4745-9B7C-C8BA818A2B33}" type="presParOf" srcId="{86EB161F-018D-40AC-BE5A-EA2029D66D7B}" destId="{3A9474BF-6E4A-4FD7-AD06-AA8238EE8D1A}" srcOrd="5" destOrd="0" presId="urn:microsoft.com/office/officeart/2005/8/layout/process4"/>
    <dgm:cxn modelId="{8E59FA62-E328-460C-884E-F382664559AB}" type="presParOf" srcId="{86EB161F-018D-40AC-BE5A-EA2029D66D7B}" destId="{71E82B8D-6E38-4BAC-8DAE-0ED4BF707424}" srcOrd="6" destOrd="0" presId="urn:microsoft.com/office/officeart/2005/8/layout/process4"/>
    <dgm:cxn modelId="{CFB21828-EA59-451A-9AD3-4D35FC328576}" type="presParOf" srcId="{71E82B8D-6E38-4BAC-8DAE-0ED4BF707424}" destId="{E21447EA-77DB-48B1-8FA4-A6FB99DBC9D9}" srcOrd="0" destOrd="0" presId="urn:microsoft.com/office/officeart/2005/8/layout/process4"/>
    <dgm:cxn modelId="{A39C1C98-7B0B-436A-8261-5E9D2FB7963B}" type="presParOf" srcId="{86EB161F-018D-40AC-BE5A-EA2029D66D7B}" destId="{5099C10A-A869-4829-9A6F-5034AE67A81D}" srcOrd="7" destOrd="0" presId="urn:microsoft.com/office/officeart/2005/8/layout/process4"/>
    <dgm:cxn modelId="{8B7AD01D-14E4-4542-916F-DB725195E20E}" type="presParOf" srcId="{86EB161F-018D-40AC-BE5A-EA2029D66D7B}" destId="{DE851DB4-A29E-41E7-8563-77D2A2E53F35}" srcOrd="8" destOrd="0" presId="urn:microsoft.com/office/officeart/2005/8/layout/process4"/>
    <dgm:cxn modelId="{D65FD890-E69B-4CDF-9455-C1FA92C48F1B}" type="presParOf" srcId="{DE851DB4-A29E-41E7-8563-77D2A2E53F35}" destId="{33A707D2-BB43-4081-AFA7-7B0E0F0C01A3}" srcOrd="0" destOrd="0" presId="urn:microsoft.com/office/officeart/2005/8/layout/process4"/>
    <dgm:cxn modelId="{CABB053C-9CF3-4776-91C9-095E081FC529}" type="presParOf" srcId="{86EB161F-018D-40AC-BE5A-EA2029D66D7B}" destId="{D2341D67-E762-4FD1-9E12-A8E51EBEEFD8}" srcOrd="9" destOrd="0" presId="urn:microsoft.com/office/officeart/2005/8/layout/process4"/>
    <dgm:cxn modelId="{D75A191E-ED6B-49FC-BEDB-3B38FFCEF311}" type="presParOf" srcId="{86EB161F-018D-40AC-BE5A-EA2029D66D7B}" destId="{915B7E35-7CC0-462D-86C4-EAD7740E9221}" srcOrd="10" destOrd="0" presId="urn:microsoft.com/office/officeart/2005/8/layout/process4"/>
    <dgm:cxn modelId="{AC711C01-21F7-41CA-8292-A55826A6895C}" type="presParOf" srcId="{915B7E35-7CC0-462D-86C4-EAD7740E9221}" destId="{96EE4286-A5E7-470D-BD03-B099D08371BF}" srcOrd="0" destOrd="0" presId="urn:microsoft.com/office/officeart/2005/8/layout/process4"/>
    <dgm:cxn modelId="{D1C29CE8-FE3D-4001-977D-3A446EBC72A4}" type="presParOf" srcId="{86EB161F-018D-40AC-BE5A-EA2029D66D7B}" destId="{AB9C9CBF-8C51-48CF-B58A-BC9BC1E6CC63}" srcOrd="11" destOrd="0" presId="urn:microsoft.com/office/officeart/2005/8/layout/process4"/>
    <dgm:cxn modelId="{E6245353-7B80-42B9-81EF-0A653DC24B3A}" type="presParOf" srcId="{86EB161F-018D-40AC-BE5A-EA2029D66D7B}" destId="{9A145CBC-5F6A-42D0-9299-350E23BA73A8}" srcOrd="12" destOrd="0" presId="urn:microsoft.com/office/officeart/2005/8/layout/process4"/>
    <dgm:cxn modelId="{FAF9BB23-41A7-40B1-ACAB-C691382A1D52}" type="presParOf" srcId="{9A145CBC-5F6A-42D0-9299-350E23BA73A8}" destId="{366554A7-27BD-41C3-9D8F-09B80D6656E6}" srcOrd="0" destOrd="0" presId="urn:microsoft.com/office/officeart/2005/8/layout/process4"/>
    <dgm:cxn modelId="{8EBC2C0A-4B36-4760-8AF4-C0988FA7FB4C}" type="presParOf" srcId="{86EB161F-018D-40AC-BE5A-EA2029D66D7B}" destId="{042017DD-DED4-409B-BA89-371528A3AB51}" srcOrd="13" destOrd="0" presId="urn:microsoft.com/office/officeart/2005/8/layout/process4"/>
    <dgm:cxn modelId="{A38C470E-0D01-4DB5-BF7D-8FDE9FD057E3}" type="presParOf" srcId="{86EB161F-018D-40AC-BE5A-EA2029D66D7B}" destId="{52CD7AE8-AEB2-4B7D-BABE-0C31710650A0}" srcOrd="14" destOrd="0" presId="urn:microsoft.com/office/officeart/2005/8/layout/process4"/>
    <dgm:cxn modelId="{5B17FD48-C4CB-4CCD-9A42-B4F544DF0BE6}" type="presParOf" srcId="{52CD7AE8-AEB2-4B7D-BABE-0C31710650A0}" destId="{B9B81DA3-D8B4-4F88-9988-D8A0CB70BA52}" srcOrd="0" destOrd="0" presId="urn:microsoft.com/office/officeart/2005/8/layout/process4"/>
    <dgm:cxn modelId="{3BB9574E-6AAF-4C26-BADB-393FFCB58D54}" type="presParOf" srcId="{86EB161F-018D-40AC-BE5A-EA2029D66D7B}" destId="{0A4797ED-45DA-4B0E-A906-E1B2C3305E89}" srcOrd="15" destOrd="0" presId="urn:microsoft.com/office/officeart/2005/8/layout/process4"/>
    <dgm:cxn modelId="{3ABE932C-8E92-4001-8F41-1F153D328D8C}" type="presParOf" srcId="{86EB161F-018D-40AC-BE5A-EA2029D66D7B}" destId="{208C3B97-851A-406C-AD48-04A48E76EC1D}" srcOrd="16" destOrd="0" presId="urn:microsoft.com/office/officeart/2005/8/layout/process4"/>
    <dgm:cxn modelId="{227C572A-3DE9-4D29-8C59-89C5705CB847}" type="presParOf" srcId="{208C3B97-851A-406C-AD48-04A48E76EC1D}" destId="{948B12A4-36EA-44B2-9ECB-D0DC29A19406}" srcOrd="0" destOrd="0" presId="urn:microsoft.com/office/officeart/2005/8/layout/process4"/>
    <dgm:cxn modelId="{DEEF4758-AF00-4593-913F-D7317034994F}" type="presParOf" srcId="{86EB161F-018D-40AC-BE5A-EA2029D66D7B}" destId="{9CD5BC41-70A8-4949-B274-CDFB709B8575}" srcOrd="17" destOrd="0" presId="urn:microsoft.com/office/officeart/2005/8/layout/process4"/>
    <dgm:cxn modelId="{65BC5528-C8CF-49B3-AC3E-AF7A295AF93C}" type="presParOf" srcId="{86EB161F-018D-40AC-BE5A-EA2029D66D7B}" destId="{21B8D370-9842-48AD-9853-37C48E258F63}" srcOrd="18" destOrd="0" presId="urn:microsoft.com/office/officeart/2005/8/layout/process4"/>
    <dgm:cxn modelId="{916592F8-4B91-4E32-B1B2-8ED307114E19}" type="presParOf" srcId="{21B8D370-9842-48AD-9853-37C48E258F63}" destId="{FE83E4A2-2D16-4656-AF2F-E24C05CDAAD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9C4999-A2AA-49E7-B33C-BC2E3FD9F6B7}" type="doc">
      <dgm:prSet loTypeId="urn:microsoft.com/office/officeart/2005/8/layout/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AR"/>
        </a:p>
      </dgm:t>
    </dgm:pt>
    <dgm:pt modelId="{E17281EC-A464-4CFB-AFD6-8F58DB276CF6}">
      <dgm:prSet custT="1"/>
      <dgm:spPr/>
      <dgm:t>
        <a:bodyPr/>
        <a:lstStyle/>
        <a:p>
          <a:pPr rtl="0"/>
          <a:r>
            <a:rPr lang="es-AR" sz="1100" dirty="0" smtClean="0"/>
            <a:t>Escanear el ID de la carreta para vincularla con lo que se va a armar</a:t>
          </a:r>
          <a:endParaRPr lang="es-AR" sz="1100" dirty="0"/>
        </a:p>
      </dgm:t>
    </dgm:pt>
    <dgm:pt modelId="{1D4288EC-022B-4C7D-AC43-F234A1680B78}" type="parTrans" cxnId="{12906106-C195-4106-9523-7FADA8A353A7}">
      <dgm:prSet/>
      <dgm:spPr/>
      <dgm:t>
        <a:bodyPr/>
        <a:lstStyle/>
        <a:p>
          <a:endParaRPr lang="es-AR"/>
        </a:p>
      </dgm:t>
    </dgm:pt>
    <dgm:pt modelId="{7337BA0E-B496-4E71-ABA8-FE04A378C5F6}" type="sibTrans" cxnId="{12906106-C195-4106-9523-7FADA8A353A7}">
      <dgm:prSet/>
      <dgm:spPr/>
      <dgm:t>
        <a:bodyPr/>
        <a:lstStyle/>
        <a:p>
          <a:endParaRPr lang="es-AR"/>
        </a:p>
      </dgm:t>
    </dgm:pt>
    <dgm:pt modelId="{8B8ACA7C-E805-47E6-92B2-987F8FB8A991}">
      <dgm:prSet custT="1"/>
      <dgm:spPr/>
      <dgm:t>
        <a:bodyPr/>
        <a:lstStyle/>
        <a:p>
          <a:pPr rtl="0"/>
          <a:r>
            <a:rPr lang="es-AR" sz="1100" dirty="0" smtClean="0"/>
            <a:t>Al pickear el primer SKU se dará inicio al tiempo de armado y la asignación cambiará a status “Picking” </a:t>
          </a:r>
          <a:endParaRPr lang="es-AR" sz="1100" dirty="0"/>
        </a:p>
      </dgm:t>
    </dgm:pt>
    <dgm:pt modelId="{870D2F0F-2517-4C54-9776-0BD0DD127F08}" type="parTrans" cxnId="{B0AB9F46-CAC3-4CCF-9C65-D0C8A21DB4F1}">
      <dgm:prSet/>
      <dgm:spPr/>
      <dgm:t>
        <a:bodyPr/>
        <a:lstStyle/>
        <a:p>
          <a:endParaRPr lang="es-AR"/>
        </a:p>
      </dgm:t>
    </dgm:pt>
    <dgm:pt modelId="{9421783A-7CFE-4985-A005-AD98105E8C8F}" type="sibTrans" cxnId="{B0AB9F46-CAC3-4CCF-9C65-D0C8A21DB4F1}">
      <dgm:prSet/>
      <dgm:spPr/>
      <dgm:t>
        <a:bodyPr/>
        <a:lstStyle/>
        <a:p>
          <a:endParaRPr lang="es-AR"/>
        </a:p>
      </dgm:t>
    </dgm:pt>
    <dgm:pt modelId="{2C663C93-3E2F-4FED-8A06-9C3B6E25C6ED}">
      <dgm:prSet custT="1"/>
      <dgm:spPr/>
      <dgm:t>
        <a:bodyPr/>
        <a:lstStyle/>
        <a:p>
          <a:pPr rtl="0"/>
          <a:r>
            <a:rPr lang="es-AR" sz="1100" dirty="0" smtClean="0"/>
            <a:t>Picking de los SKU con HH hasta completar una carreta</a:t>
          </a:r>
          <a:endParaRPr lang="es-AR" sz="1100" dirty="0"/>
        </a:p>
      </dgm:t>
    </dgm:pt>
    <dgm:pt modelId="{FA8B8E62-3002-427B-A4F8-A204E989E3BB}" type="parTrans" cxnId="{5F843971-58F6-4E0E-921E-12C34CF522BF}">
      <dgm:prSet/>
      <dgm:spPr/>
      <dgm:t>
        <a:bodyPr/>
        <a:lstStyle/>
        <a:p>
          <a:endParaRPr lang="es-AR"/>
        </a:p>
      </dgm:t>
    </dgm:pt>
    <dgm:pt modelId="{B0415EB9-E5E9-4E34-95D8-309C3A6F7F49}" type="sibTrans" cxnId="{5F843971-58F6-4E0E-921E-12C34CF522BF}">
      <dgm:prSet/>
      <dgm:spPr/>
      <dgm:t>
        <a:bodyPr/>
        <a:lstStyle/>
        <a:p>
          <a:endParaRPr lang="es-AR"/>
        </a:p>
      </dgm:t>
    </dgm:pt>
    <dgm:pt modelId="{3D8E6C41-31E4-40E7-A800-A5F966116536}">
      <dgm:prSet custT="1"/>
      <dgm:spPr/>
      <dgm:t>
        <a:bodyPr/>
        <a:lstStyle/>
        <a:p>
          <a:pPr rtl="0"/>
          <a:r>
            <a:rPr lang="es-AR" sz="1100" dirty="0" smtClean="0"/>
            <a:t>Ubicar la carreta en la expedición y efectuar el cierra por HH </a:t>
          </a:r>
          <a:endParaRPr lang="es-AR" sz="1100" dirty="0"/>
        </a:p>
      </dgm:t>
    </dgm:pt>
    <dgm:pt modelId="{F4993EE9-0E74-445C-B3F2-C6F2FBE89EEF}" type="parTrans" cxnId="{EFA1FEA7-7945-4824-A3E3-E2125F387E11}">
      <dgm:prSet/>
      <dgm:spPr/>
      <dgm:t>
        <a:bodyPr/>
        <a:lstStyle/>
        <a:p>
          <a:endParaRPr lang="es-AR"/>
        </a:p>
      </dgm:t>
    </dgm:pt>
    <dgm:pt modelId="{07E74E2B-D645-4838-AB05-B167C6DFF753}" type="sibTrans" cxnId="{EFA1FEA7-7945-4824-A3E3-E2125F387E11}">
      <dgm:prSet/>
      <dgm:spPr/>
      <dgm:t>
        <a:bodyPr/>
        <a:lstStyle/>
        <a:p>
          <a:endParaRPr lang="es-AR"/>
        </a:p>
      </dgm:t>
    </dgm:pt>
    <dgm:pt modelId="{5C618AA4-6C07-491E-82A6-BE91D46E0F58}">
      <dgm:prSet custT="1"/>
      <dgm:spPr/>
      <dgm:t>
        <a:bodyPr/>
        <a:lstStyle/>
        <a:p>
          <a:pPr rtl="0"/>
          <a:r>
            <a:rPr lang="es-AR" sz="1100" dirty="0" smtClean="0"/>
            <a:t>Impresión y colocación del marbete en la carreta. </a:t>
          </a:r>
          <a:endParaRPr lang="es-AR" sz="1100" dirty="0"/>
        </a:p>
      </dgm:t>
    </dgm:pt>
    <dgm:pt modelId="{F766C19A-5E03-4595-9DDA-0DA8099A8E7B}" type="parTrans" cxnId="{7D21ABDC-7DF0-4812-9FD4-B1093B3D1A45}">
      <dgm:prSet/>
      <dgm:spPr/>
      <dgm:t>
        <a:bodyPr/>
        <a:lstStyle/>
        <a:p>
          <a:endParaRPr lang="es-AR"/>
        </a:p>
      </dgm:t>
    </dgm:pt>
    <dgm:pt modelId="{728CB237-5DF8-4BEE-92B6-04ED524ADA4B}" type="sibTrans" cxnId="{7D21ABDC-7DF0-4812-9FD4-B1093B3D1A45}">
      <dgm:prSet/>
      <dgm:spPr/>
      <dgm:t>
        <a:bodyPr/>
        <a:lstStyle/>
        <a:p>
          <a:endParaRPr lang="es-AR"/>
        </a:p>
      </dgm:t>
    </dgm:pt>
    <dgm:pt modelId="{B141479A-BF58-44BF-B792-DBA5E2EEE0B1}">
      <dgm:prSet custT="1"/>
      <dgm:spPr/>
      <dgm:t>
        <a:bodyPr/>
        <a:lstStyle/>
        <a:p>
          <a:pPr rtl="0"/>
          <a:r>
            <a:rPr lang="es-AR" sz="1100" dirty="0" smtClean="0"/>
            <a:t>Si hay más SKU para pickear, continuar con el picking. Caso contrario, se finaliza el tiempo de armado </a:t>
          </a:r>
          <a:endParaRPr lang="es-AR" sz="1100" dirty="0"/>
        </a:p>
      </dgm:t>
    </dgm:pt>
    <dgm:pt modelId="{79D485F7-FE8A-4167-90DD-5B417904686B}" type="parTrans" cxnId="{2081E577-408F-4E6D-8D22-B1305E1829F2}">
      <dgm:prSet/>
      <dgm:spPr/>
      <dgm:t>
        <a:bodyPr/>
        <a:lstStyle/>
        <a:p>
          <a:endParaRPr lang="es-AR"/>
        </a:p>
      </dgm:t>
    </dgm:pt>
    <dgm:pt modelId="{DD21041A-551F-4F5F-80A6-348DBD8B6B74}" type="sibTrans" cxnId="{2081E577-408F-4E6D-8D22-B1305E1829F2}">
      <dgm:prSet/>
      <dgm:spPr/>
      <dgm:t>
        <a:bodyPr/>
        <a:lstStyle/>
        <a:p>
          <a:endParaRPr lang="es-AR"/>
        </a:p>
      </dgm:t>
    </dgm:pt>
    <dgm:pt modelId="{1CB41FFE-44C5-4164-BAF2-17FFCAE3BB31}">
      <dgm:prSet custT="1"/>
      <dgm:spPr/>
      <dgm:t>
        <a:bodyPr/>
        <a:lstStyle/>
        <a:p>
          <a:pPr rtl="0"/>
          <a:r>
            <a:rPr lang="es-AR" sz="1000" dirty="0" smtClean="0"/>
            <a:t>Todos los SKU encontrados serán facturados, controlados y entregados al comisionista. En caso de existir faltantes, los SKU formarán parte de un nuevo pedido. </a:t>
          </a:r>
          <a:endParaRPr lang="es-AR" sz="1000" dirty="0"/>
        </a:p>
      </dgm:t>
    </dgm:pt>
    <dgm:pt modelId="{770973D2-2AC5-49D2-AFF1-BA8D8E0C2291}" type="parTrans" cxnId="{EAE80D19-4880-4A62-82B6-38F607251628}">
      <dgm:prSet/>
      <dgm:spPr/>
      <dgm:t>
        <a:bodyPr/>
        <a:lstStyle/>
        <a:p>
          <a:endParaRPr lang="es-AR"/>
        </a:p>
      </dgm:t>
    </dgm:pt>
    <dgm:pt modelId="{B7CD4D38-6C0C-438A-89BF-3AAC8146B31E}" type="sibTrans" cxnId="{EAE80D19-4880-4A62-82B6-38F607251628}">
      <dgm:prSet/>
      <dgm:spPr/>
      <dgm:t>
        <a:bodyPr/>
        <a:lstStyle/>
        <a:p>
          <a:endParaRPr lang="es-AR"/>
        </a:p>
      </dgm:t>
    </dgm:pt>
    <dgm:pt modelId="{E3717C19-F566-481A-9339-AB3D916A813A}">
      <dgm:prSet custT="1"/>
      <dgm:spPr/>
      <dgm:t>
        <a:bodyPr/>
        <a:lstStyle/>
        <a:p>
          <a:pPr rtl="0"/>
          <a:r>
            <a:rPr lang="es-AR" sz="1100" dirty="0" smtClean="0"/>
            <a:t>Continuar con la próxima asignación </a:t>
          </a:r>
          <a:endParaRPr lang="es-AR" sz="1100" dirty="0"/>
        </a:p>
      </dgm:t>
    </dgm:pt>
    <dgm:pt modelId="{748388C5-A3E3-44FD-9C55-41C2EB626991}" type="parTrans" cxnId="{D318580A-C40D-4B42-B518-F4ABE6746C42}">
      <dgm:prSet/>
      <dgm:spPr/>
      <dgm:t>
        <a:bodyPr/>
        <a:lstStyle/>
        <a:p>
          <a:endParaRPr lang="es-AR"/>
        </a:p>
      </dgm:t>
    </dgm:pt>
    <dgm:pt modelId="{694A0A7C-05C2-41E1-B771-04EA48DD2631}" type="sibTrans" cxnId="{D318580A-C40D-4B42-B518-F4ABE6746C42}">
      <dgm:prSet/>
      <dgm:spPr/>
      <dgm:t>
        <a:bodyPr/>
        <a:lstStyle/>
        <a:p>
          <a:endParaRPr lang="es-AR"/>
        </a:p>
      </dgm:t>
    </dgm:pt>
    <dgm:pt modelId="{947C0E22-611C-4AF3-9D75-5F7BCB3012F1}" type="pres">
      <dgm:prSet presAssocID="{689C4999-A2AA-49E7-B33C-BC2E3FD9F6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FE57B280-9991-4DAD-B877-82F51D0403C0}" type="pres">
      <dgm:prSet presAssocID="{E3717C19-F566-481A-9339-AB3D916A813A}" presName="boxAndChildren" presStyleCnt="0"/>
      <dgm:spPr/>
    </dgm:pt>
    <dgm:pt modelId="{E1F78FFF-1E6E-43CA-BAA4-E2271490F84B}" type="pres">
      <dgm:prSet presAssocID="{E3717C19-F566-481A-9339-AB3D916A813A}" presName="parentTextBox" presStyleLbl="node1" presStyleIdx="0" presStyleCnt="8"/>
      <dgm:spPr/>
      <dgm:t>
        <a:bodyPr/>
        <a:lstStyle/>
        <a:p>
          <a:endParaRPr lang="es-AR"/>
        </a:p>
      </dgm:t>
    </dgm:pt>
    <dgm:pt modelId="{B5801C6C-CF15-49AA-B1F9-406F6163C567}" type="pres">
      <dgm:prSet presAssocID="{B7CD4D38-6C0C-438A-89BF-3AAC8146B31E}" presName="sp" presStyleCnt="0"/>
      <dgm:spPr/>
    </dgm:pt>
    <dgm:pt modelId="{53934613-3416-4433-BB08-459067115660}" type="pres">
      <dgm:prSet presAssocID="{1CB41FFE-44C5-4164-BAF2-17FFCAE3BB31}" presName="arrowAndChildren" presStyleCnt="0"/>
      <dgm:spPr/>
    </dgm:pt>
    <dgm:pt modelId="{D31B2E7B-DBAC-4C68-AA25-9F6B6F02FE0D}" type="pres">
      <dgm:prSet presAssocID="{1CB41FFE-44C5-4164-BAF2-17FFCAE3BB31}" presName="parentTextArrow" presStyleLbl="node1" presStyleIdx="1" presStyleCnt="8"/>
      <dgm:spPr/>
      <dgm:t>
        <a:bodyPr/>
        <a:lstStyle/>
        <a:p>
          <a:endParaRPr lang="es-AR"/>
        </a:p>
      </dgm:t>
    </dgm:pt>
    <dgm:pt modelId="{064041E4-F554-46E8-87FC-A999C917FDA3}" type="pres">
      <dgm:prSet presAssocID="{DD21041A-551F-4F5F-80A6-348DBD8B6B74}" presName="sp" presStyleCnt="0"/>
      <dgm:spPr/>
    </dgm:pt>
    <dgm:pt modelId="{068BEE10-330B-49F7-9819-57DE95CF7461}" type="pres">
      <dgm:prSet presAssocID="{B141479A-BF58-44BF-B792-DBA5E2EEE0B1}" presName="arrowAndChildren" presStyleCnt="0"/>
      <dgm:spPr/>
    </dgm:pt>
    <dgm:pt modelId="{B016F732-3830-4667-B248-C21D3291E6F3}" type="pres">
      <dgm:prSet presAssocID="{B141479A-BF58-44BF-B792-DBA5E2EEE0B1}" presName="parentTextArrow" presStyleLbl="node1" presStyleIdx="2" presStyleCnt="8"/>
      <dgm:spPr/>
      <dgm:t>
        <a:bodyPr/>
        <a:lstStyle/>
        <a:p>
          <a:endParaRPr lang="es-AR"/>
        </a:p>
      </dgm:t>
    </dgm:pt>
    <dgm:pt modelId="{83365979-F618-4037-9B36-B3B382E4F3FD}" type="pres">
      <dgm:prSet presAssocID="{728CB237-5DF8-4BEE-92B6-04ED524ADA4B}" presName="sp" presStyleCnt="0"/>
      <dgm:spPr/>
    </dgm:pt>
    <dgm:pt modelId="{18EEA94B-DC10-4173-8AFA-DA981EFB14D6}" type="pres">
      <dgm:prSet presAssocID="{5C618AA4-6C07-491E-82A6-BE91D46E0F58}" presName="arrowAndChildren" presStyleCnt="0"/>
      <dgm:spPr/>
    </dgm:pt>
    <dgm:pt modelId="{72F2BCCA-8B82-436C-8992-E9FADA9067DB}" type="pres">
      <dgm:prSet presAssocID="{5C618AA4-6C07-491E-82A6-BE91D46E0F58}" presName="parentTextArrow" presStyleLbl="node1" presStyleIdx="3" presStyleCnt="8"/>
      <dgm:spPr/>
      <dgm:t>
        <a:bodyPr/>
        <a:lstStyle/>
        <a:p>
          <a:endParaRPr lang="es-AR"/>
        </a:p>
      </dgm:t>
    </dgm:pt>
    <dgm:pt modelId="{31460723-237F-4312-9F46-586B5340E46A}" type="pres">
      <dgm:prSet presAssocID="{07E74E2B-D645-4838-AB05-B167C6DFF753}" presName="sp" presStyleCnt="0"/>
      <dgm:spPr/>
    </dgm:pt>
    <dgm:pt modelId="{722A1F56-C51B-4251-BA34-CFA742A828D3}" type="pres">
      <dgm:prSet presAssocID="{3D8E6C41-31E4-40E7-A800-A5F966116536}" presName="arrowAndChildren" presStyleCnt="0"/>
      <dgm:spPr/>
    </dgm:pt>
    <dgm:pt modelId="{6581C927-CF63-47AD-A5CF-F7BB2514EBB9}" type="pres">
      <dgm:prSet presAssocID="{3D8E6C41-31E4-40E7-A800-A5F966116536}" presName="parentTextArrow" presStyleLbl="node1" presStyleIdx="4" presStyleCnt="8"/>
      <dgm:spPr/>
      <dgm:t>
        <a:bodyPr/>
        <a:lstStyle/>
        <a:p>
          <a:endParaRPr lang="es-AR"/>
        </a:p>
      </dgm:t>
    </dgm:pt>
    <dgm:pt modelId="{4C6657E0-FA3A-4912-B648-654581019308}" type="pres">
      <dgm:prSet presAssocID="{B0415EB9-E5E9-4E34-95D8-309C3A6F7F49}" presName="sp" presStyleCnt="0"/>
      <dgm:spPr/>
    </dgm:pt>
    <dgm:pt modelId="{59C6380C-77CB-4E97-8760-E43783A7DF71}" type="pres">
      <dgm:prSet presAssocID="{2C663C93-3E2F-4FED-8A06-9C3B6E25C6ED}" presName="arrowAndChildren" presStyleCnt="0"/>
      <dgm:spPr/>
    </dgm:pt>
    <dgm:pt modelId="{32EA2E43-C9B9-4D69-8AFE-C0E94B7EF8DB}" type="pres">
      <dgm:prSet presAssocID="{2C663C93-3E2F-4FED-8A06-9C3B6E25C6ED}" presName="parentTextArrow" presStyleLbl="node1" presStyleIdx="5" presStyleCnt="8"/>
      <dgm:spPr/>
      <dgm:t>
        <a:bodyPr/>
        <a:lstStyle/>
        <a:p>
          <a:endParaRPr lang="es-AR"/>
        </a:p>
      </dgm:t>
    </dgm:pt>
    <dgm:pt modelId="{C70B4E89-0519-43B7-A199-4AD3377B7A87}" type="pres">
      <dgm:prSet presAssocID="{9421783A-7CFE-4985-A005-AD98105E8C8F}" presName="sp" presStyleCnt="0"/>
      <dgm:spPr/>
    </dgm:pt>
    <dgm:pt modelId="{B67BCAE7-900A-4F8A-A0D3-E6950ED3D0A5}" type="pres">
      <dgm:prSet presAssocID="{8B8ACA7C-E805-47E6-92B2-987F8FB8A991}" presName="arrowAndChildren" presStyleCnt="0"/>
      <dgm:spPr/>
    </dgm:pt>
    <dgm:pt modelId="{EE3C1A65-7432-4574-884D-DF016D15F8D6}" type="pres">
      <dgm:prSet presAssocID="{8B8ACA7C-E805-47E6-92B2-987F8FB8A991}" presName="parentTextArrow" presStyleLbl="node1" presStyleIdx="6" presStyleCnt="8"/>
      <dgm:spPr/>
      <dgm:t>
        <a:bodyPr/>
        <a:lstStyle/>
        <a:p>
          <a:endParaRPr lang="es-AR"/>
        </a:p>
      </dgm:t>
    </dgm:pt>
    <dgm:pt modelId="{5D0D203A-CB29-4967-96DC-7E10AE911B0C}" type="pres">
      <dgm:prSet presAssocID="{7337BA0E-B496-4E71-ABA8-FE04A378C5F6}" presName="sp" presStyleCnt="0"/>
      <dgm:spPr/>
    </dgm:pt>
    <dgm:pt modelId="{A63E6790-204B-4E37-978C-C6D8A521CCF9}" type="pres">
      <dgm:prSet presAssocID="{E17281EC-A464-4CFB-AFD6-8F58DB276CF6}" presName="arrowAndChildren" presStyleCnt="0"/>
      <dgm:spPr/>
    </dgm:pt>
    <dgm:pt modelId="{CD7FB74B-035D-4EC2-A34A-0B79473C8462}" type="pres">
      <dgm:prSet presAssocID="{E17281EC-A464-4CFB-AFD6-8F58DB276CF6}" presName="parentTextArrow" presStyleLbl="node1" presStyleIdx="7" presStyleCnt="8"/>
      <dgm:spPr/>
      <dgm:t>
        <a:bodyPr/>
        <a:lstStyle/>
        <a:p>
          <a:endParaRPr lang="es-AR"/>
        </a:p>
      </dgm:t>
    </dgm:pt>
  </dgm:ptLst>
  <dgm:cxnLst>
    <dgm:cxn modelId="{7D21ABDC-7DF0-4812-9FD4-B1093B3D1A45}" srcId="{689C4999-A2AA-49E7-B33C-BC2E3FD9F6B7}" destId="{5C618AA4-6C07-491E-82A6-BE91D46E0F58}" srcOrd="4" destOrd="0" parTransId="{F766C19A-5E03-4595-9DDA-0DA8099A8E7B}" sibTransId="{728CB237-5DF8-4BEE-92B6-04ED524ADA4B}"/>
    <dgm:cxn modelId="{EAE80D19-4880-4A62-82B6-38F607251628}" srcId="{689C4999-A2AA-49E7-B33C-BC2E3FD9F6B7}" destId="{1CB41FFE-44C5-4164-BAF2-17FFCAE3BB31}" srcOrd="6" destOrd="0" parTransId="{770973D2-2AC5-49D2-AFF1-BA8D8E0C2291}" sibTransId="{B7CD4D38-6C0C-438A-89BF-3AAC8146B31E}"/>
    <dgm:cxn modelId="{ECBC0683-589B-4A9B-96A5-1085FAC42D21}" type="presOf" srcId="{689C4999-A2AA-49E7-B33C-BC2E3FD9F6B7}" destId="{947C0E22-611C-4AF3-9D75-5F7BCB3012F1}" srcOrd="0" destOrd="0" presId="urn:microsoft.com/office/officeart/2005/8/layout/process4"/>
    <dgm:cxn modelId="{1226DB14-99AE-48FA-9AAE-5A6D8FFD0B35}" type="presOf" srcId="{E17281EC-A464-4CFB-AFD6-8F58DB276CF6}" destId="{CD7FB74B-035D-4EC2-A34A-0B79473C8462}" srcOrd="0" destOrd="0" presId="urn:microsoft.com/office/officeart/2005/8/layout/process4"/>
    <dgm:cxn modelId="{51722FC5-C694-4945-9863-D87E001B0A4E}" type="presOf" srcId="{8B8ACA7C-E805-47E6-92B2-987F8FB8A991}" destId="{EE3C1A65-7432-4574-884D-DF016D15F8D6}" srcOrd="0" destOrd="0" presId="urn:microsoft.com/office/officeart/2005/8/layout/process4"/>
    <dgm:cxn modelId="{EFA1FEA7-7945-4824-A3E3-E2125F387E11}" srcId="{689C4999-A2AA-49E7-B33C-BC2E3FD9F6B7}" destId="{3D8E6C41-31E4-40E7-A800-A5F966116536}" srcOrd="3" destOrd="0" parTransId="{F4993EE9-0E74-445C-B3F2-C6F2FBE89EEF}" sibTransId="{07E74E2B-D645-4838-AB05-B167C6DFF753}"/>
    <dgm:cxn modelId="{B0AB9F46-CAC3-4CCF-9C65-D0C8A21DB4F1}" srcId="{689C4999-A2AA-49E7-B33C-BC2E3FD9F6B7}" destId="{8B8ACA7C-E805-47E6-92B2-987F8FB8A991}" srcOrd="1" destOrd="0" parTransId="{870D2F0F-2517-4C54-9776-0BD0DD127F08}" sibTransId="{9421783A-7CFE-4985-A005-AD98105E8C8F}"/>
    <dgm:cxn modelId="{5F843971-58F6-4E0E-921E-12C34CF522BF}" srcId="{689C4999-A2AA-49E7-B33C-BC2E3FD9F6B7}" destId="{2C663C93-3E2F-4FED-8A06-9C3B6E25C6ED}" srcOrd="2" destOrd="0" parTransId="{FA8B8E62-3002-427B-A4F8-A204E989E3BB}" sibTransId="{B0415EB9-E5E9-4E34-95D8-309C3A6F7F49}"/>
    <dgm:cxn modelId="{24F90641-2C0B-4F7F-AE5F-0DF1C694F85A}" type="presOf" srcId="{B141479A-BF58-44BF-B792-DBA5E2EEE0B1}" destId="{B016F732-3830-4667-B248-C21D3291E6F3}" srcOrd="0" destOrd="0" presId="urn:microsoft.com/office/officeart/2005/8/layout/process4"/>
    <dgm:cxn modelId="{5227F0B6-55C8-4890-A2C7-4F3FF2189786}" type="presOf" srcId="{1CB41FFE-44C5-4164-BAF2-17FFCAE3BB31}" destId="{D31B2E7B-DBAC-4C68-AA25-9F6B6F02FE0D}" srcOrd="0" destOrd="0" presId="urn:microsoft.com/office/officeart/2005/8/layout/process4"/>
    <dgm:cxn modelId="{12906106-C195-4106-9523-7FADA8A353A7}" srcId="{689C4999-A2AA-49E7-B33C-BC2E3FD9F6B7}" destId="{E17281EC-A464-4CFB-AFD6-8F58DB276CF6}" srcOrd="0" destOrd="0" parTransId="{1D4288EC-022B-4C7D-AC43-F234A1680B78}" sibTransId="{7337BA0E-B496-4E71-ABA8-FE04A378C5F6}"/>
    <dgm:cxn modelId="{B97D980E-5EB4-4AA6-AE60-DA0CAEE7FA98}" type="presOf" srcId="{3D8E6C41-31E4-40E7-A800-A5F966116536}" destId="{6581C927-CF63-47AD-A5CF-F7BB2514EBB9}" srcOrd="0" destOrd="0" presId="urn:microsoft.com/office/officeart/2005/8/layout/process4"/>
    <dgm:cxn modelId="{0870950F-DAB7-49C4-AD73-2C3998B711AD}" type="presOf" srcId="{5C618AA4-6C07-491E-82A6-BE91D46E0F58}" destId="{72F2BCCA-8B82-436C-8992-E9FADA9067DB}" srcOrd="0" destOrd="0" presId="urn:microsoft.com/office/officeart/2005/8/layout/process4"/>
    <dgm:cxn modelId="{D318580A-C40D-4B42-B518-F4ABE6746C42}" srcId="{689C4999-A2AA-49E7-B33C-BC2E3FD9F6B7}" destId="{E3717C19-F566-481A-9339-AB3D916A813A}" srcOrd="7" destOrd="0" parTransId="{748388C5-A3E3-44FD-9C55-41C2EB626991}" sibTransId="{694A0A7C-05C2-41E1-B771-04EA48DD2631}"/>
    <dgm:cxn modelId="{5F099CF0-646B-4F70-AEE4-2845ECDEA729}" type="presOf" srcId="{E3717C19-F566-481A-9339-AB3D916A813A}" destId="{E1F78FFF-1E6E-43CA-BAA4-E2271490F84B}" srcOrd="0" destOrd="0" presId="urn:microsoft.com/office/officeart/2005/8/layout/process4"/>
    <dgm:cxn modelId="{2081E577-408F-4E6D-8D22-B1305E1829F2}" srcId="{689C4999-A2AA-49E7-B33C-BC2E3FD9F6B7}" destId="{B141479A-BF58-44BF-B792-DBA5E2EEE0B1}" srcOrd="5" destOrd="0" parTransId="{79D485F7-FE8A-4167-90DD-5B417904686B}" sibTransId="{DD21041A-551F-4F5F-80A6-348DBD8B6B74}"/>
    <dgm:cxn modelId="{A84D38B5-84D5-40FE-B105-86E0BAFB79B4}" type="presOf" srcId="{2C663C93-3E2F-4FED-8A06-9C3B6E25C6ED}" destId="{32EA2E43-C9B9-4D69-8AFE-C0E94B7EF8DB}" srcOrd="0" destOrd="0" presId="urn:microsoft.com/office/officeart/2005/8/layout/process4"/>
    <dgm:cxn modelId="{C4CFA1FE-85FF-43ED-98F9-2370381E2A5B}" type="presParOf" srcId="{947C0E22-611C-4AF3-9D75-5F7BCB3012F1}" destId="{FE57B280-9991-4DAD-B877-82F51D0403C0}" srcOrd="0" destOrd="0" presId="urn:microsoft.com/office/officeart/2005/8/layout/process4"/>
    <dgm:cxn modelId="{B37BB288-C886-42FD-8503-BBD6FD9A18A1}" type="presParOf" srcId="{FE57B280-9991-4DAD-B877-82F51D0403C0}" destId="{E1F78FFF-1E6E-43CA-BAA4-E2271490F84B}" srcOrd="0" destOrd="0" presId="urn:microsoft.com/office/officeart/2005/8/layout/process4"/>
    <dgm:cxn modelId="{2B3E346C-9F59-42BA-AEE1-E66C8CCB863D}" type="presParOf" srcId="{947C0E22-611C-4AF3-9D75-5F7BCB3012F1}" destId="{B5801C6C-CF15-49AA-B1F9-406F6163C567}" srcOrd="1" destOrd="0" presId="urn:microsoft.com/office/officeart/2005/8/layout/process4"/>
    <dgm:cxn modelId="{CD090218-57F8-4EB4-87CF-CD5C3431D287}" type="presParOf" srcId="{947C0E22-611C-4AF3-9D75-5F7BCB3012F1}" destId="{53934613-3416-4433-BB08-459067115660}" srcOrd="2" destOrd="0" presId="urn:microsoft.com/office/officeart/2005/8/layout/process4"/>
    <dgm:cxn modelId="{5A00E890-9FB1-454F-AE73-9DFDFC808490}" type="presParOf" srcId="{53934613-3416-4433-BB08-459067115660}" destId="{D31B2E7B-DBAC-4C68-AA25-9F6B6F02FE0D}" srcOrd="0" destOrd="0" presId="urn:microsoft.com/office/officeart/2005/8/layout/process4"/>
    <dgm:cxn modelId="{64BAEE0F-B3CA-4517-A706-E3E68B8372EB}" type="presParOf" srcId="{947C0E22-611C-4AF3-9D75-5F7BCB3012F1}" destId="{064041E4-F554-46E8-87FC-A999C917FDA3}" srcOrd="3" destOrd="0" presId="urn:microsoft.com/office/officeart/2005/8/layout/process4"/>
    <dgm:cxn modelId="{235BD9E0-2223-4078-87B1-111055B4737D}" type="presParOf" srcId="{947C0E22-611C-4AF3-9D75-5F7BCB3012F1}" destId="{068BEE10-330B-49F7-9819-57DE95CF7461}" srcOrd="4" destOrd="0" presId="urn:microsoft.com/office/officeart/2005/8/layout/process4"/>
    <dgm:cxn modelId="{8B32B6B2-7731-4F68-B41E-6815F754C6CF}" type="presParOf" srcId="{068BEE10-330B-49F7-9819-57DE95CF7461}" destId="{B016F732-3830-4667-B248-C21D3291E6F3}" srcOrd="0" destOrd="0" presId="urn:microsoft.com/office/officeart/2005/8/layout/process4"/>
    <dgm:cxn modelId="{9F56EE95-528D-4B87-86A8-3DEECD103489}" type="presParOf" srcId="{947C0E22-611C-4AF3-9D75-5F7BCB3012F1}" destId="{83365979-F618-4037-9B36-B3B382E4F3FD}" srcOrd="5" destOrd="0" presId="urn:microsoft.com/office/officeart/2005/8/layout/process4"/>
    <dgm:cxn modelId="{A24B0ED0-DB27-4747-8A68-95CBC41EF0EA}" type="presParOf" srcId="{947C0E22-611C-4AF3-9D75-5F7BCB3012F1}" destId="{18EEA94B-DC10-4173-8AFA-DA981EFB14D6}" srcOrd="6" destOrd="0" presId="urn:microsoft.com/office/officeart/2005/8/layout/process4"/>
    <dgm:cxn modelId="{63AB303A-6B64-4A80-965C-0356D3B484D0}" type="presParOf" srcId="{18EEA94B-DC10-4173-8AFA-DA981EFB14D6}" destId="{72F2BCCA-8B82-436C-8992-E9FADA9067DB}" srcOrd="0" destOrd="0" presId="urn:microsoft.com/office/officeart/2005/8/layout/process4"/>
    <dgm:cxn modelId="{136DDB0B-3A96-42B9-A22D-097460DD00B7}" type="presParOf" srcId="{947C0E22-611C-4AF3-9D75-5F7BCB3012F1}" destId="{31460723-237F-4312-9F46-586B5340E46A}" srcOrd="7" destOrd="0" presId="urn:microsoft.com/office/officeart/2005/8/layout/process4"/>
    <dgm:cxn modelId="{706A0965-FDF9-46ED-9180-BB23C781D9F1}" type="presParOf" srcId="{947C0E22-611C-4AF3-9D75-5F7BCB3012F1}" destId="{722A1F56-C51B-4251-BA34-CFA742A828D3}" srcOrd="8" destOrd="0" presId="urn:microsoft.com/office/officeart/2005/8/layout/process4"/>
    <dgm:cxn modelId="{72A4F525-6519-414E-86E7-2B71390359E8}" type="presParOf" srcId="{722A1F56-C51B-4251-BA34-CFA742A828D3}" destId="{6581C927-CF63-47AD-A5CF-F7BB2514EBB9}" srcOrd="0" destOrd="0" presId="urn:microsoft.com/office/officeart/2005/8/layout/process4"/>
    <dgm:cxn modelId="{B21B71EC-FBDA-471E-AC04-427EA0F68E45}" type="presParOf" srcId="{947C0E22-611C-4AF3-9D75-5F7BCB3012F1}" destId="{4C6657E0-FA3A-4912-B648-654581019308}" srcOrd="9" destOrd="0" presId="urn:microsoft.com/office/officeart/2005/8/layout/process4"/>
    <dgm:cxn modelId="{CE0DE7BA-66F5-40BD-9C0B-ACAEB50AFD87}" type="presParOf" srcId="{947C0E22-611C-4AF3-9D75-5F7BCB3012F1}" destId="{59C6380C-77CB-4E97-8760-E43783A7DF71}" srcOrd="10" destOrd="0" presId="urn:microsoft.com/office/officeart/2005/8/layout/process4"/>
    <dgm:cxn modelId="{0D9A9AEC-8B18-440C-BCDD-F4EAAE2DF850}" type="presParOf" srcId="{59C6380C-77CB-4E97-8760-E43783A7DF71}" destId="{32EA2E43-C9B9-4D69-8AFE-C0E94B7EF8DB}" srcOrd="0" destOrd="0" presId="urn:microsoft.com/office/officeart/2005/8/layout/process4"/>
    <dgm:cxn modelId="{0A12E382-FDAE-483F-BF72-6CF6AA40184C}" type="presParOf" srcId="{947C0E22-611C-4AF3-9D75-5F7BCB3012F1}" destId="{C70B4E89-0519-43B7-A199-4AD3377B7A87}" srcOrd="11" destOrd="0" presId="urn:microsoft.com/office/officeart/2005/8/layout/process4"/>
    <dgm:cxn modelId="{ACF7DAFD-3640-4BE7-B6D6-224654379C78}" type="presParOf" srcId="{947C0E22-611C-4AF3-9D75-5F7BCB3012F1}" destId="{B67BCAE7-900A-4F8A-A0D3-E6950ED3D0A5}" srcOrd="12" destOrd="0" presId="urn:microsoft.com/office/officeart/2005/8/layout/process4"/>
    <dgm:cxn modelId="{43A9E936-1CE9-4BFD-91AA-07C3B9A6473B}" type="presParOf" srcId="{B67BCAE7-900A-4F8A-A0D3-E6950ED3D0A5}" destId="{EE3C1A65-7432-4574-884D-DF016D15F8D6}" srcOrd="0" destOrd="0" presId="urn:microsoft.com/office/officeart/2005/8/layout/process4"/>
    <dgm:cxn modelId="{0A0FED16-3ED4-4561-BF43-873F4E09566B}" type="presParOf" srcId="{947C0E22-611C-4AF3-9D75-5F7BCB3012F1}" destId="{5D0D203A-CB29-4967-96DC-7E10AE911B0C}" srcOrd="13" destOrd="0" presId="urn:microsoft.com/office/officeart/2005/8/layout/process4"/>
    <dgm:cxn modelId="{92E565C1-3C93-4775-B231-40792CB44ACE}" type="presParOf" srcId="{947C0E22-611C-4AF3-9D75-5F7BCB3012F1}" destId="{A63E6790-204B-4E37-978C-C6D8A521CCF9}" srcOrd="14" destOrd="0" presId="urn:microsoft.com/office/officeart/2005/8/layout/process4"/>
    <dgm:cxn modelId="{80DC11DA-9D2E-43CB-8CAA-66830B40887B}" type="presParOf" srcId="{A63E6790-204B-4E37-978C-C6D8A521CCF9}" destId="{CD7FB74B-035D-4EC2-A34A-0B79473C84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5AE0C-A6DE-4A1A-BF26-23F01E6647B5}">
      <dsp:nvSpPr>
        <dsp:cNvPr id="0" name=""/>
        <dsp:cNvSpPr/>
      </dsp:nvSpPr>
      <dsp:spPr>
        <a:xfrm>
          <a:off x="0" y="4496441"/>
          <a:ext cx="4896544" cy="328035"/>
        </a:xfrm>
        <a:prstGeom prst="rect">
          <a:avLst/>
        </a:prstGeom>
        <a:solidFill>
          <a:srgbClr val="FFCD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REPORTES</a:t>
          </a:r>
          <a:endParaRPr lang="es-AR" sz="1100" kern="1200" dirty="0"/>
        </a:p>
      </dsp:txBody>
      <dsp:txXfrm>
        <a:off x="0" y="4496441"/>
        <a:ext cx="4896544" cy="328035"/>
      </dsp:txXfrm>
    </dsp:sp>
    <dsp:sp modelId="{8CF59533-D9D2-444D-9DA0-BA71A1C57465}">
      <dsp:nvSpPr>
        <dsp:cNvPr id="0" name=""/>
        <dsp:cNvSpPr/>
      </dsp:nvSpPr>
      <dsp:spPr>
        <a:xfrm rot="10800000">
          <a:off x="0" y="3996843"/>
          <a:ext cx="4896544" cy="504518"/>
        </a:xfrm>
        <a:prstGeom prst="upArrowCallou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FACTURACION</a:t>
          </a:r>
          <a:endParaRPr lang="es-AR" sz="1100" kern="1200" dirty="0"/>
        </a:p>
      </dsp:txBody>
      <dsp:txXfrm rot="10800000">
        <a:off x="0" y="3996843"/>
        <a:ext cx="4896544" cy="327821"/>
      </dsp:txXfrm>
    </dsp:sp>
    <dsp:sp modelId="{FF2AC057-DBD9-421C-81C5-CD56086BD0FD}">
      <dsp:nvSpPr>
        <dsp:cNvPr id="0" name=""/>
        <dsp:cNvSpPr/>
      </dsp:nvSpPr>
      <dsp:spPr>
        <a:xfrm rot="10800000">
          <a:off x="0" y="3497245"/>
          <a:ext cx="4896544" cy="504518"/>
        </a:xfrm>
        <a:prstGeom prst="upArrowCallout">
          <a:avLst/>
        </a:prstGeom>
        <a:solidFill>
          <a:srgbClr val="ABC67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FALTANTES PICKING COMISIONISTA</a:t>
          </a:r>
          <a:endParaRPr lang="es-AR" sz="1100" kern="1200" dirty="0"/>
        </a:p>
      </dsp:txBody>
      <dsp:txXfrm rot="10800000">
        <a:off x="0" y="3497245"/>
        <a:ext cx="4896544" cy="327821"/>
      </dsp:txXfrm>
    </dsp:sp>
    <dsp:sp modelId="{AE0FA53B-B9BB-4DC1-A46E-3AF3702146DE}">
      <dsp:nvSpPr>
        <dsp:cNvPr id="0" name=""/>
        <dsp:cNvSpPr/>
      </dsp:nvSpPr>
      <dsp:spPr>
        <a:xfrm rot="10800000">
          <a:off x="0" y="2997647"/>
          <a:ext cx="4896544" cy="504518"/>
        </a:xfrm>
        <a:prstGeom prst="upArrowCallou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PICKING COMISIONISTA</a:t>
          </a:r>
          <a:endParaRPr lang="es-AR" sz="1100" kern="1200" dirty="0"/>
        </a:p>
      </dsp:txBody>
      <dsp:txXfrm rot="10800000">
        <a:off x="0" y="2997647"/>
        <a:ext cx="4896544" cy="327821"/>
      </dsp:txXfrm>
    </dsp:sp>
    <dsp:sp modelId="{E21447EA-77DB-48B1-8FA4-A6FB99DBC9D9}">
      <dsp:nvSpPr>
        <dsp:cNvPr id="0" name=""/>
        <dsp:cNvSpPr/>
      </dsp:nvSpPr>
      <dsp:spPr>
        <a:xfrm rot="10800000">
          <a:off x="0" y="2498049"/>
          <a:ext cx="4896544" cy="504518"/>
        </a:xfrm>
        <a:prstGeom prst="upArrowCallout">
          <a:avLst/>
        </a:prstGeom>
        <a:solidFill>
          <a:srgbClr val="275C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FALTANTES PICKING REPARTO</a:t>
          </a:r>
          <a:endParaRPr lang="es-AR" sz="1100" kern="1200" dirty="0"/>
        </a:p>
      </dsp:txBody>
      <dsp:txXfrm rot="10800000">
        <a:off x="0" y="2498049"/>
        <a:ext cx="4896544" cy="327821"/>
      </dsp:txXfrm>
    </dsp:sp>
    <dsp:sp modelId="{33A707D2-BB43-4081-AFA7-7B0E0F0C01A3}">
      <dsp:nvSpPr>
        <dsp:cNvPr id="0" name=""/>
        <dsp:cNvSpPr/>
      </dsp:nvSpPr>
      <dsp:spPr>
        <a:xfrm rot="10800000">
          <a:off x="0" y="1998451"/>
          <a:ext cx="4896544" cy="504518"/>
        </a:xfrm>
        <a:prstGeom prst="upArrowCallou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PICKING REPARTO</a:t>
          </a:r>
          <a:endParaRPr lang="es-AR" sz="1100" kern="1200" dirty="0"/>
        </a:p>
      </dsp:txBody>
      <dsp:txXfrm rot="10800000">
        <a:off x="0" y="1998451"/>
        <a:ext cx="4896544" cy="327821"/>
      </dsp:txXfrm>
    </dsp:sp>
    <dsp:sp modelId="{96EE4286-A5E7-470D-BD03-B099D08371BF}">
      <dsp:nvSpPr>
        <dsp:cNvPr id="0" name=""/>
        <dsp:cNvSpPr/>
      </dsp:nvSpPr>
      <dsp:spPr>
        <a:xfrm rot="10800000">
          <a:off x="0" y="1498853"/>
          <a:ext cx="4896544" cy="504518"/>
        </a:xfrm>
        <a:prstGeom prst="upArrowCallout">
          <a:avLst/>
        </a:prstGeom>
        <a:solidFill>
          <a:srgbClr val="CF797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FALTANTES DEL CONSOLIDADO</a:t>
          </a:r>
          <a:endParaRPr lang="es-AR" sz="1100" kern="1200" dirty="0"/>
        </a:p>
      </dsp:txBody>
      <dsp:txXfrm rot="10800000">
        <a:off x="0" y="1498853"/>
        <a:ext cx="4896544" cy="327821"/>
      </dsp:txXfrm>
    </dsp:sp>
    <dsp:sp modelId="{366554A7-27BD-41C3-9D8F-09B80D6656E6}">
      <dsp:nvSpPr>
        <dsp:cNvPr id="0" name=""/>
        <dsp:cNvSpPr/>
      </dsp:nvSpPr>
      <dsp:spPr>
        <a:xfrm rot="10800000">
          <a:off x="0" y="999255"/>
          <a:ext cx="4896544" cy="504518"/>
        </a:xfrm>
        <a:prstGeom prst="upArrowCallou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PICKING</a:t>
          </a:r>
          <a:endParaRPr lang="es-AR" sz="1100" kern="1200" dirty="0"/>
        </a:p>
      </dsp:txBody>
      <dsp:txXfrm rot="10800000">
        <a:off x="0" y="999255"/>
        <a:ext cx="4896544" cy="327821"/>
      </dsp:txXfrm>
    </dsp:sp>
    <dsp:sp modelId="{948B12A4-36EA-44B2-9ECB-D0DC29A19406}">
      <dsp:nvSpPr>
        <dsp:cNvPr id="0" name=""/>
        <dsp:cNvSpPr/>
      </dsp:nvSpPr>
      <dsp:spPr>
        <a:xfrm rot="10800000">
          <a:off x="0" y="499657"/>
          <a:ext cx="4896544" cy="504518"/>
        </a:xfrm>
        <a:prstGeom prst="upArrowCallout">
          <a:avLst/>
        </a:prstGeom>
        <a:solidFill>
          <a:srgbClr val="2AB4B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ASIGNACION DEL CONSOLIDADO</a:t>
          </a:r>
          <a:endParaRPr lang="es-AR" sz="1100" kern="1200" dirty="0"/>
        </a:p>
      </dsp:txBody>
      <dsp:txXfrm rot="10800000">
        <a:off x="0" y="499657"/>
        <a:ext cx="4896544" cy="327821"/>
      </dsp:txXfrm>
    </dsp:sp>
    <dsp:sp modelId="{FE83E4A2-2D16-4656-AF2F-E24C05CDAADC}">
      <dsp:nvSpPr>
        <dsp:cNvPr id="0" name=""/>
        <dsp:cNvSpPr/>
      </dsp:nvSpPr>
      <dsp:spPr>
        <a:xfrm rot="10800000">
          <a:off x="0" y="59"/>
          <a:ext cx="4896544" cy="504518"/>
        </a:xfrm>
        <a:prstGeom prst="upArrowCallout">
          <a:avLst/>
        </a:prstGeom>
        <a:solidFill>
          <a:srgbClr val="26A19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CONSOLIDADO DE PEDIDOS</a:t>
          </a:r>
          <a:endParaRPr lang="es-AR" sz="1100" kern="1200" dirty="0"/>
        </a:p>
      </dsp:txBody>
      <dsp:txXfrm rot="10800000">
        <a:off x="0" y="59"/>
        <a:ext cx="4896544" cy="327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66C87-0B0E-4F2D-B2CA-F1E6B977FAE1}">
      <dsp:nvSpPr>
        <dsp:cNvPr id="0" name=""/>
        <dsp:cNvSpPr/>
      </dsp:nvSpPr>
      <dsp:spPr>
        <a:xfrm>
          <a:off x="0" y="3751233"/>
          <a:ext cx="6624736" cy="3517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Distribución automática y ubicación física de los SKU en cada pedido</a:t>
          </a:r>
          <a:endParaRPr lang="es-AR" sz="1200" kern="1200" dirty="0"/>
        </a:p>
      </dsp:txBody>
      <dsp:txXfrm>
        <a:off x="0" y="3751233"/>
        <a:ext cx="6624736" cy="351724"/>
      </dsp:txXfrm>
    </dsp:sp>
    <dsp:sp modelId="{7188B34D-3704-4149-BE9D-997FB52F8D3F}">
      <dsp:nvSpPr>
        <dsp:cNvPr id="0" name=""/>
        <dsp:cNvSpPr/>
      </dsp:nvSpPr>
      <dsp:spPr>
        <a:xfrm rot="10800000">
          <a:off x="0" y="3215557"/>
          <a:ext cx="6624736" cy="540952"/>
        </a:xfrm>
        <a:prstGeom prst="upArrowCallout">
          <a:avLst/>
        </a:prstGeom>
        <a:solidFill>
          <a:schemeClr val="accent4">
            <a:hueOff val="-637824"/>
            <a:satOff val="3843"/>
            <a:lumOff val="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El Encargado de expedición deberá indicar la finalización del consolidado de faltantes</a:t>
          </a:r>
          <a:endParaRPr lang="es-AR" sz="1200" kern="1200" dirty="0"/>
        </a:p>
      </dsp:txBody>
      <dsp:txXfrm rot="10800000">
        <a:off x="0" y="3215557"/>
        <a:ext cx="6624736" cy="351494"/>
      </dsp:txXfrm>
    </dsp:sp>
    <dsp:sp modelId="{E04BB1DA-F76E-41C1-91DA-8A91A67303F8}">
      <dsp:nvSpPr>
        <dsp:cNvPr id="0" name=""/>
        <dsp:cNvSpPr/>
      </dsp:nvSpPr>
      <dsp:spPr>
        <a:xfrm rot="10800000">
          <a:off x="0" y="2679880"/>
          <a:ext cx="6624736" cy="540952"/>
        </a:xfrm>
        <a:prstGeom prst="upArrowCallout">
          <a:avLst/>
        </a:prstGeom>
        <a:solidFill>
          <a:schemeClr val="accent4">
            <a:hueOff val="-1275649"/>
            <a:satOff val="7685"/>
            <a:lumOff val="6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Picking de los faltantes encontrados</a:t>
          </a:r>
          <a:endParaRPr lang="es-AR" sz="1200" kern="1200" dirty="0"/>
        </a:p>
      </dsp:txBody>
      <dsp:txXfrm rot="10800000">
        <a:off x="0" y="2679880"/>
        <a:ext cx="6624736" cy="351494"/>
      </dsp:txXfrm>
    </dsp:sp>
    <dsp:sp modelId="{7E1310D9-7DFD-4B69-AA2D-3472DFB60C50}">
      <dsp:nvSpPr>
        <dsp:cNvPr id="0" name=""/>
        <dsp:cNvSpPr/>
      </dsp:nvSpPr>
      <dsp:spPr>
        <a:xfrm rot="10800000">
          <a:off x="0" y="2144203"/>
          <a:ext cx="6624736" cy="540952"/>
        </a:xfrm>
        <a:prstGeom prst="upArrowCallout">
          <a:avLst/>
        </a:prstGeom>
        <a:solidFill>
          <a:schemeClr val="accent4">
            <a:hueOff val="-1913473"/>
            <a:satOff val="11528"/>
            <a:lumOff val="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El Jefe de salón acercara los faltantes encontrados </a:t>
          </a:r>
          <a:endParaRPr lang="es-AR" sz="1200" kern="1200" dirty="0"/>
        </a:p>
      </dsp:txBody>
      <dsp:txXfrm rot="10800000">
        <a:off x="0" y="2144203"/>
        <a:ext cx="6624736" cy="351494"/>
      </dsp:txXfrm>
    </dsp:sp>
    <dsp:sp modelId="{7A6CC531-9576-4D5E-A0EE-264A52B2A476}">
      <dsp:nvSpPr>
        <dsp:cNvPr id="0" name=""/>
        <dsp:cNvSpPr/>
      </dsp:nvSpPr>
      <dsp:spPr>
        <a:xfrm rot="10800000">
          <a:off x="0" y="1608527"/>
          <a:ext cx="6624736" cy="540952"/>
        </a:xfrm>
        <a:prstGeom prst="upArrowCallout">
          <a:avLst/>
        </a:prstGeom>
        <a:solidFill>
          <a:schemeClr val="accent4">
            <a:hueOff val="-2551297"/>
            <a:satOff val="15371"/>
            <a:lumOff val="12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Realizar nuevamente el reporte de consolidado de faltantes y entregárselo al Jefe de salón</a:t>
          </a:r>
          <a:endParaRPr lang="es-AR" sz="1200" kern="1200" dirty="0"/>
        </a:p>
      </dsp:txBody>
      <dsp:txXfrm rot="10800000">
        <a:off x="0" y="1608527"/>
        <a:ext cx="6624736" cy="351494"/>
      </dsp:txXfrm>
    </dsp:sp>
    <dsp:sp modelId="{D7AB240E-654F-4991-975D-7DA0047955C5}">
      <dsp:nvSpPr>
        <dsp:cNvPr id="0" name=""/>
        <dsp:cNvSpPr/>
      </dsp:nvSpPr>
      <dsp:spPr>
        <a:xfrm rot="10800000">
          <a:off x="0" y="1072850"/>
          <a:ext cx="6624736" cy="540952"/>
        </a:xfrm>
        <a:prstGeom prst="upArrowCallout">
          <a:avLst/>
        </a:prstGeom>
        <a:solidFill>
          <a:schemeClr val="accent4">
            <a:hueOff val="-3189121"/>
            <a:satOff val="19214"/>
            <a:lumOff val="1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Picking de los faltantes encontrados</a:t>
          </a:r>
          <a:endParaRPr lang="es-AR" sz="1200" kern="1200" dirty="0"/>
        </a:p>
      </dsp:txBody>
      <dsp:txXfrm rot="10800000">
        <a:off x="0" y="1072850"/>
        <a:ext cx="6624736" cy="351494"/>
      </dsp:txXfrm>
    </dsp:sp>
    <dsp:sp modelId="{35C6BE27-DC89-4D9C-8516-05322A9FCAB0}">
      <dsp:nvSpPr>
        <dsp:cNvPr id="0" name=""/>
        <dsp:cNvSpPr/>
      </dsp:nvSpPr>
      <dsp:spPr>
        <a:xfrm rot="10800000">
          <a:off x="0" y="537174"/>
          <a:ext cx="6624736" cy="540952"/>
        </a:xfrm>
        <a:prstGeom prst="upArrowCallout">
          <a:avLst/>
        </a:prstGeom>
        <a:solidFill>
          <a:schemeClr val="accent4">
            <a:hueOff val="-3826945"/>
            <a:satOff val="23056"/>
            <a:lumOff val="18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Ejecutar el reporte de consolidado de faltantes</a:t>
          </a:r>
          <a:endParaRPr lang="es-AR" sz="1200" kern="1200" dirty="0"/>
        </a:p>
      </dsp:txBody>
      <dsp:txXfrm rot="10800000">
        <a:off x="0" y="537174"/>
        <a:ext cx="6624736" cy="351494"/>
      </dsp:txXfrm>
    </dsp:sp>
    <dsp:sp modelId="{331EA04A-4CE0-4AAD-BBA1-9A1817838F2E}">
      <dsp:nvSpPr>
        <dsp:cNvPr id="0" name=""/>
        <dsp:cNvSpPr/>
      </dsp:nvSpPr>
      <dsp:spPr>
        <a:xfrm rot="10800000">
          <a:off x="0" y="1497"/>
          <a:ext cx="6624736" cy="540952"/>
        </a:xfrm>
        <a:prstGeom prst="upArrowCallou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/>
            <a:t>El Encargado de expedición deberá verificar que los faltantes sean reales</a:t>
          </a:r>
          <a:endParaRPr lang="es-AR" sz="1200" kern="1200" dirty="0"/>
        </a:p>
      </dsp:txBody>
      <dsp:txXfrm rot="10800000">
        <a:off x="0" y="1497"/>
        <a:ext cx="6624736" cy="3514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36495-7B34-4392-9FB3-1D3038070637}">
      <dsp:nvSpPr>
        <dsp:cNvPr id="0" name=""/>
        <dsp:cNvSpPr/>
      </dsp:nvSpPr>
      <dsp:spPr>
        <a:xfrm>
          <a:off x="0" y="4496441"/>
          <a:ext cx="5760640" cy="328035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Indicará la finalización del Consolidado de Faltantes</a:t>
          </a:r>
          <a:endParaRPr lang="es-AR" sz="1300" kern="1200" dirty="0"/>
        </a:p>
      </dsp:txBody>
      <dsp:txXfrm>
        <a:off x="0" y="4496441"/>
        <a:ext cx="5760640" cy="328035"/>
      </dsp:txXfrm>
    </dsp:sp>
    <dsp:sp modelId="{BDC80767-7565-462B-8389-4D2F3FCC36E4}">
      <dsp:nvSpPr>
        <dsp:cNvPr id="0" name=""/>
        <dsp:cNvSpPr/>
      </dsp:nvSpPr>
      <dsp:spPr>
        <a:xfrm rot="10800000">
          <a:off x="0" y="3996843"/>
          <a:ext cx="5760640" cy="504518"/>
        </a:xfrm>
        <a:prstGeom prst="upArrowCallou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Escaneará los SKU encontrados</a:t>
          </a:r>
          <a:endParaRPr lang="es-AR" sz="1300" kern="1200" dirty="0"/>
        </a:p>
      </dsp:txBody>
      <dsp:txXfrm rot="10800000">
        <a:off x="0" y="3996843"/>
        <a:ext cx="5760640" cy="327821"/>
      </dsp:txXfrm>
    </dsp:sp>
    <dsp:sp modelId="{2270A21F-1E87-4D94-A313-61C000CB703D}">
      <dsp:nvSpPr>
        <dsp:cNvPr id="0" name=""/>
        <dsp:cNvSpPr/>
      </dsp:nvSpPr>
      <dsp:spPr>
        <a:xfrm rot="10800000">
          <a:off x="0" y="3497245"/>
          <a:ext cx="5760640" cy="504518"/>
        </a:xfrm>
        <a:prstGeom prst="upArrowCallout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Informará la falta de stock de los restantes (Faltante Real)</a:t>
          </a:r>
          <a:endParaRPr lang="es-AR" sz="1300" kern="1200" dirty="0"/>
        </a:p>
      </dsp:txBody>
      <dsp:txXfrm rot="10800000">
        <a:off x="0" y="3497245"/>
        <a:ext cx="5760640" cy="327821"/>
      </dsp:txXfrm>
    </dsp:sp>
    <dsp:sp modelId="{E21447EA-77DB-48B1-8FA4-A6FB99DBC9D9}">
      <dsp:nvSpPr>
        <dsp:cNvPr id="0" name=""/>
        <dsp:cNvSpPr/>
      </dsp:nvSpPr>
      <dsp:spPr>
        <a:xfrm rot="10800000">
          <a:off x="0" y="2997647"/>
          <a:ext cx="5760640" cy="504518"/>
        </a:xfrm>
        <a:prstGeom prst="upArrowCallout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Acercará los SKU encontrados </a:t>
          </a:r>
          <a:endParaRPr lang="es-AR" sz="1300" kern="1200" dirty="0"/>
        </a:p>
      </dsp:txBody>
      <dsp:txXfrm rot="10800000">
        <a:off x="0" y="2997647"/>
        <a:ext cx="5760640" cy="327821"/>
      </dsp:txXfrm>
    </dsp:sp>
    <dsp:sp modelId="{33A707D2-BB43-4081-AFA7-7B0E0F0C01A3}">
      <dsp:nvSpPr>
        <dsp:cNvPr id="0" name=""/>
        <dsp:cNvSpPr/>
      </dsp:nvSpPr>
      <dsp:spPr>
        <a:xfrm rot="10800000">
          <a:off x="0" y="2498049"/>
          <a:ext cx="5760640" cy="504518"/>
        </a:xfrm>
        <a:prstGeom prst="upArrowCallout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Verificará el listado</a:t>
          </a:r>
          <a:endParaRPr lang="es-AR" sz="1300" kern="1200" dirty="0"/>
        </a:p>
      </dsp:txBody>
      <dsp:txXfrm rot="10800000">
        <a:off x="0" y="2498049"/>
        <a:ext cx="5760640" cy="327821"/>
      </dsp:txXfrm>
    </dsp:sp>
    <dsp:sp modelId="{96EE4286-A5E7-470D-BD03-B099D08371BF}">
      <dsp:nvSpPr>
        <dsp:cNvPr id="0" name=""/>
        <dsp:cNvSpPr/>
      </dsp:nvSpPr>
      <dsp:spPr>
        <a:xfrm rot="10800000">
          <a:off x="0" y="1998451"/>
          <a:ext cx="5760640" cy="504518"/>
        </a:xfrm>
        <a:prstGeom prst="upArrowCallou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Entregará el Reporte al Jefe de Salón</a:t>
          </a:r>
        </a:p>
      </dsp:txBody>
      <dsp:txXfrm rot="10800000">
        <a:off x="0" y="1998451"/>
        <a:ext cx="5760640" cy="327821"/>
      </dsp:txXfrm>
    </dsp:sp>
    <dsp:sp modelId="{366554A7-27BD-41C3-9D8F-09B80D6656E6}">
      <dsp:nvSpPr>
        <dsp:cNvPr id="0" name=""/>
        <dsp:cNvSpPr/>
      </dsp:nvSpPr>
      <dsp:spPr>
        <a:xfrm rot="10800000">
          <a:off x="0" y="1493439"/>
          <a:ext cx="5760640" cy="504518"/>
        </a:xfrm>
        <a:prstGeom prst="upArrowCallou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Ejecutará nuevamente el Reporte de Consolidado de Faltantes No Encontrados</a:t>
          </a:r>
          <a:endParaRPr lang="es-AR" sz="1300" kern="1200" dirty="0"/>
        </a:p>
      </dsp:txBody>
      <dsp:txXfrm rot="10800000">
        <a:off x="0" y="1493439"/>
        <a:ext cx="5760640" cy="327821"/>
      </dsp:txXfrm>
    </dsp:sp>
    <dsp:sp modelId="{B9B81DA3-D8B4-4F88-9988-D8A0CB70BA52}">
      <dsp:nvSpPr>
        <dsp:cNvPr id="0" name=""/>
        <dsp:cNvSpPr/>
      </dsp:nvSpPr>
      <dsp:spPr>
        <a:xfrm rot="10800000">
          <a:off x="0" y="999255"/>
          <a:ext cx="5760640" cy="504518"/>
        </a:xfrm>
        <a:prstGeom prst="upArrowCallou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kern="1200" dirty="0" smtClean="0"/>
            <a:t>Picking de los faltantes encontrados</a:t>
          </a:r>
          <a:endParaRPr lang="es-AR" sz="1300" kern="1200" dirty="0"/>
        </a:p>
      </dsp:txBody>
      <dsp:txXfrm rot="10800000">
        <a:off x="0" y="999255"/>
        <a:ext cx="5760640" cy="327821"/>
      </dsp:txXfrm>
    </dsp:sp>
    <dsp:sp modelId="{948B12A4-36EA-44B2-9ECB-D0DC29A19406}">
      <dsp:nvSpPr>
        <dsp:cNvPr id="0" name=""/>
        <dsp:cNvSpPr/>
      </dsp:nvSpPr>
      <dsp:spPr>
        <a:xfrm rot="10800000">
          <a:off x="0" y="494243"/>
          <a:ext cx="5760640" cy="504518"/>
        </a:xfrm>
        <a:prstGeom prst="upArrowCallou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i="0" kern="1200" dirty="0" smtClean="0"/>
            <a:t>Ejecutará el reporte de consolidado de faltantes no encontrados</a:t>
          </a:r>
          <a:endParaRPr lang="es-AR" sz="1300" i="0" kern="1200" dirty="0"/>
        </a:p>
      </dsp:txBody>
      <dsp:txXfrm rot="10800000">
        <a:off x="0" y="494243"/>
        <a:ext cx="5760640" cy="327821"/>
      </dsp:txXfrm>
    </dsp:sp>
    <dsp:sp modelId="{FE83E4A2-2D16-4656-AF2F-E24C05CDAADC}">
      <dsp:nvSpPr>
        <dsp:cNvPr id="0" name=""/>
        <dsp:cNvSpPr/>
      </dsp:nvSpPr>
      <dsp:spPr>
        <a:xfrm rot="10800000">
          <a:off x="0" y="0"/>
          <a:ext cx="5760640" cy="504518"/>
        </a:xfrm>
        <a:prstGeom prst="upArrowCallout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300" i="0" kern="1200" dirty="0" smtClean="0"/>
            <a:t>Verificará que los faltantes no encontrados sean reales </a:t>
          </a:r>
          <a:endParaRPr lang="es-AR" sz="1300" i="0" kern="1200" dirty="0"/>
        </a:p>
      </dsp:txBody>
      <dsp:txXfrm rot="10800000">
        <a:off x="0" y="0"/>
        <a:ext cx="5760640" cy="327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78FFF-1E6E-43CA-BAA4-E2271490F84B}">
      <dsp:nvSpPr>
        <dsp:cNvPr id="0" name=""/>
        <dsp:cNvSpPr/>
      </dsp:nvSpPr>
      <dsp:spPr>
        <a:xfrm>
          <a:off x="0" y="3905136"/>
          <a:ext cx="6840760" cy="3661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Continuar con la próxima asignación </a:t>
          </a:r>
          <a:endParaRPr lang="es-AR" sz="1100" kern="1200" dirty="0"/>
        </a:p>
      </dsp:txBody>
      <dsp:txXfrm>
        <a:off x="0" y="3905136"/>
        <a:ext cx="6840760" cy="366154"/>
      </dsp:txXfrm>
    </dsp:sp>
    <dsp:sp modelId="{D31B2E7B-DBAC-4C68-AA25-9F6B6F02FE0D}">
      <dsp:nvSpPr>
        <dsp:cNvPr id="0" name=""/>
        <dsp:cNvSpPr/>
      </dsp:nvSpPr>
      <dsp:spPr>
        <a:xfrm rot="10800000">
          <a:off x="0" y="3347482"/>
          <a:ext cx="6840760" cy="563146"/>
        </a:xfrm>
        <a:prstGeom prst="upArrowCallout">
          <a:avLst/>
        </a:prstGeom>
        <a:solidFill>
          <a:schemeClr val="accent4">
            <a:hueOff val="-637824"/>
            <a:satOff val="3843"/>
            <a:lumOff val="3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00" kern="1200" dirty="0" smtClean="0"/>
            <a:t>Todos los SKU encontrados serán facturados, controlados y entregados al comisionista. En caso de existir faltantes, los SKU formarán parte de un nuevo pedido. </a:t>
          </a:r>
          <a:endParaRPr lang="es-AR" sz="1000" kern="1200" dirty="0"/>
        </a:p>
      </dsp:txBody>
      <dsp:txXfrm rot="10800000">
        <a:off x="0" y="3347482"/>
        <a:ext cx="6840760" cy="365915"/>
      </dsp:txXfrm>
    </dsp:sp>
    <dsp:sp modelId="{B016F732-3830-4667-B248-C21D3291E6F3}">
      <dsp:nvSpPr>
        <dsp:cNvPr id="0" name=""/>
        <dsp:cNvSpPr/>
      </dsp:nvSpPr>
      <dsp:spPr>
        <a:xfrm rot="10800000">
          <a:off x="0" y="2789828"/>
          <a:ext cx="6840760" cy="563146"/>
        </a:xfrm>
        <a:prstGeom prst="upArrowCallout">
          <a:avLst/>
        </a:prstGeom>
        <a:solidFill>
          <a:schemeClr val="accent4">
            <a:hueOff val="-1275649"/>
            <a:satOff val="7685"/>
            <a:lumOff val="6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Si hay más SKU para pickear, continuar con el picking. Caso contrario, se finaliza el tiempo de armado </a:t>
          </a:r>
          <a:endParaRPr lang="es-AR" sz="1100" kern="1200" dirty="0"/>
        </a:p>
      </dsp:txBody>
      <dsp:txXfrm rot="10800000">
        <a:off x="0" y="2789828"/>
        <a:ext cx="6840760" cy="365915"/>
      </dsp:txXfrm>
    </dsp:sp>
    <dsp:sp modelId="{72F2BCCA-8B82-436C-8992-E9FADA9067DB}">
      <dsp:nvSpPr>
        <dsp:cNvPr id="0" name=""/>
        <dsp:cNvSpPr/>
      </dsp:nvSpPr>
      <dsp:spPr>
        <a:xfrm rot="10800000">
          <a:off x="0" y="2232174"/>
          <a:ext cx="6840760" cy="563146"/>
        </a:xfrm>
        <a:prstGeom prst="upArrowCallout">
          <a:avLst/>
        </a:prstGeom>
        <a:solidFill>
          <a:schemeClr val="accent4">
            <a:hueOff val="-1913473"/>
            <a:satOff val="11528"/>
            <a:lumOff val="9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Impresión y colocación del marbete en la carreta. </a:t>
          </a:r>
          <a:endParaRPr lang="es-AR" sz="1100" kern="1200" dirty="0"/>
        </a:p>
      </dsp:txBody>
      <dsp:txXfrm rot="10800000">
        <a:off x="0" y="2232174"/>
        <a:ext cx="6840760" cy="365915"/>
      </dsp:txXfrm>
    </dsp:sp>
    <dsp:sp modelId="{6581C927-CF63-47AD-A5CF-F7BB2514EBB9}">
      <dsp:nvSpPr>
        <dsp:cNvPr id="0" name=""/>
        <dsp:cNvSpPr/>
      </dsp:nvSpPr>
      <dsp:spPr>
        <a:xfrm rot="10800000">
          <a:off x="0" y="1674520"/>
          <a:ext cx="6840760" cy="563146"/>
        </a:xfrm>
        <a:prstGeom prst="upArrowCallout">
          <a:avLst/>
        </a:prstGeom>
        <a:solidFill>
          <a:schemeClr val="accent4">
            <a:hueOff val="-2551297"/>
            <a:satOff val="15371"/>
            <a:lumOff val="12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Ubicar la carreta en la expedición y efectuar el cierra por HH </a:t>
          </a:r>
          <a:endParaRPr lang="es-AR" sz="1100" kern="1200" dirty="0"/>
        </a:p>
      </dsp:txBody>
      <dsp:txXfrm rot="10800000">
        <a:off x="0" y="1674520"/>
        <a:ext cx="6840760" cy="365915"/>
      </dsp:txXfrm>
    </dsp:sp>
    <dsp:sp modelId="{32EA2E43-C9B9-4D69-8AFE-C0E94B7EF8DB}">
      <dsp:nvSpPr>
        <dsp:cNvPr id="0" name=""/>
        <dsp:cNvSpPr/>
      </dsp:nvSpPr>
      <dsp:spPr>
        <a:xfrm rot="10800000">
          <a:off x="0" y="1116866"/>
          <a:ext cx="6840760" cy="563146"/>
        </a:xfrm>
        <a:prstGeom prst="upArrowCallout">
          <a:avLst/>
        </a:prstGeom>
        <a:solidFill>
          <a:schemeClr val="accent4">
            <a:hueOff val="-3189121"/>
            <a:satOff val="19214"/>
            <a:lumOff val="1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Picking de los SKU con HH hasta completar una carreta</a:t>
          </a:r>
          <a:endParaRPr lang="es-AR" sz="1100" kern="1200" dirty="0"/>
        </a:p>
      </dsp:txBody>
      <dsp:txXfrm rot="10800000">
        <a:off x="0" y="1116866"/>
        <a:ext cx="6840760" cy="365915"/>
      </dsp:txXfrm>
    </dsp:sp>
    <dsp:sp modelId="{EE3C1A65-7432-4574-884D-DF016D15F8D6}">
      <dsp:nvSpPr>
        <dsp:cNvPr id="0" name=""/>
        <dsp:cNvSpPr/>
      </dsp:nvSpPr>
      <dsp:spPr>
        <a:xfrm rot="10800000">
          <a:off x="0" y="559212"/>
          <a:ext cx="6840760" cy="563146"/>
        </a:xfrm>
        <a:prstGeom prst="upArrowCallout">
          <a:avLst/>
        </a:prstGeom>
        <a:solidFill>
          <a:schemeClr val="accent4">
            <a:hueOff val="-3826945"/>
            <a:satOff val="23056"/>
            <a:lumOff val="18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Al pickear el primer SKU se dará inicio al tiempo de armado y la asignación cambiará a status “Picking” </a:t>
          </a:r>
          <a:endParaRPr lang="es-AR" sz="1100" kern="1200" dirty="0"/>
        </a:p>
      </dsp:txBody>
      <dsp:txXfrm rot="10800000">
        <a:off x="0" y="559212"/>
        <a:ext cx="6840760" cy="365915"/>
      </dsp:txXfrm>
    </dsp:sp>
    <dsp:sp modelId="{CD7FB74B-035D-4EC2-A34A-0B79473C8462}">
      <dsp:nvSpPr>
        <dsp:cNvPr id="0" name=""/>
        <dsp:cNvSpPr/>
      </dsp:nvSpPr>
      <dsp:spPr>
        <a:xfrm rot="10800000">
          <a:off x="0" y="1559"/>
          <a:ext cx="6840760" cy="563146"/>
        </a:xfrm>
        <a:prstGeom prst="upArrowCallou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/>
            <a:t>Escanear el ID de la carreta para vincularla con lo que se va a armar</a:t>
          </a:r>
          <a:endParaRPr lang="es-AR" sz="1100" kern="1200" dirty="0"/>
        </a:p>
      </dsp:txBody>
      <dsp:txXfrm rot="10800000">
        <a:off x="0" y="1559"/>
        <a:ext cx="6840760" cy="36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5B8D1-6827-49BA-8BD2-04F374D89256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461B0-482D-4785-9C43-C3ADEFF3DBCC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7091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2920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1473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4745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9832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0719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9947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761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1126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2879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9483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3746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91E60-BAD0-445A-80F3-720FF037A09C}" type="datetimeFigureOut">
              <a:rPr lang="es-AR" smtClean="0"/>
              <a:t>31/08/2020</a:t>
            </a:fld>
            <a:endParaRPr lang="es-A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90D7B-C562-4F9F-B36A-588593D22355}" type="slidenum">
              <a:rPr lang="es-AR" smtClean="0"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9861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cid:image016.jpg@01D669A8.99BB4EE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cid:image031.png@01D65EAD.CDDEEB60" TargetMode="Externa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4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https://previews.123rf.com/images/anatolymas/anatolymas1001/anatolymas100100034/6293232-3d-personas-peque%C3%B1as-escribe-el-l%C3%A1piz-imagen-3d-fondo-blanco-aislado-.jp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.gif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4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37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https://previews.123rf.com/images/orla/orla1307/orla130700434/21358960-3d-gente-hombre-persona-con-un-l%C3%A1piz-y-un-checklist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ntranet/Capacitacion2018/Forms/AllItems.aspx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.gif"/><Relationship Id="rId4" Type="http://schemas.openxmlformats.org/officeDocument/2006/relationships/image" Target="cid:image008.png@01D65EAD.CDDEEB6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cid:image008.png@01D65EAD.CDDEEB60" TargetMode="Externa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1264052" cy="590206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61048"/>
            <a:ext cx="966708" cy="18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0" y="1"/>
            <a:ext cx="9144000" cy="980727"/>
          </a:xfrm>
          <a:prstGeom prst="rect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662866" y="3153905"/>
            <a:ext cx="7776864" cy="288032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10000" b="1" cap="none" spc="50" dirty="0" smtClean="0">
                <a:ln w="11430">
                  <a:solidFill>
                    <a:srgbClr val="F20000"/>
                  </a:solidFill>
                </a:ln>
                <a:solidFill>
                  <a:srgbClr val="FF191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Bienvenidos</a:t>
            </a:r>
            <a:endParaRPr lang="es-ES" sz="10000" b="1" cap="none" spc="50" dirty="0">
              <a:ln w="11430">
                <a:solidFill>
                  <a:srgbClr val="F20000"/>
                </a:solidFill>
              </a:ln>
              <a:solidFill>
                <a:srgbClr val="FF191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748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9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04" y="908720"/>
            <a:ext cx="878497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1100564" y="2690918"/>
            <a:ext cx="1656184" cy="756084"/>
          </a:xfrm>
          <a:prstGeom prst="roundRect">
            <a:avLst/>
          </a:prstGeom>
          <a:ln>
            <a:solidFill>
              <a:srgbClr val="E1361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 smtClean="0">
                <a:solidFill>
                  <a:srgbClr val="E13619"/>
                </a:solidFill>
              </a:rPr>
              <a:t>Tildar aquellos pedidos a consolidar </a:t>
            </a:r>
            <a:endParaRPr lang="es-AR" sz="1200" dirty="0">
              <a:solidFill>
                <a:srgbClr val="E13619"/>
              </a:solidFill>
            </a:endParaRP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575888" y="2497219"/>
            <a:ext cx="471300" cy="360040"/>
          </a:xfrm>
          <a:prstGeom prst="straightConnector1">
            <a:avLst/>
          </a:prstGeom>
          <a:ln w="28575">
            <a:solidFill>
              <a:srgbClr val="E136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13" y="2458164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07" y="4129207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 redondeado"/>
          <p:cNvSpPr/>
          <p:nvPr/>
        </p:nvSpPr>
        <p:spPr>
          <a:xfrm>
            <a:off x="6156176" y="3292638"/>
            <a:ext cx="2718249" cy="1065169"/>
          </a:xfrm>
          <a:prstGeom prst="roundRect">
            <a:avLst/>
          </a:prstGeom>
          <a:ln w="28575">
            <a:solidFill>
              <a:srgbClr val="394A9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 smtClean="0">
                <a:solidFill>
                  <a:srgbClr val="394A91"/>
                </a:solidFill>
              </a:rPr>
              <a:t>Se deberán indicar la cantidad de bultos a consolidar. La cantidad máxima de bultos a </a:t>
            </a:r>
            <a:r>
              <a:rPr lang="es-AR" sz="1200" dirty="0" smtClean="0">
                <a:solidFill>
                  <a:srgbClr val="394A91"/>
                </a:solidFill>
              </a:rPr>
              <a:t>consolidar </a:t>
            </a:r>
            <a:r>
              <a:rPr lang="es-AR" sz="1200" dirty="0" smtClean="0">
                <a:solidFill>
                  <a:srgbClr val="394A91"/>
                </a:solidFill>
              </a:rPr>
              <a:t>dependerá del espacio físico de cada sucursal</a:t>
            </a: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7498525" y="4437112"/>
            <a:ext cx="0" cy="504056"/>
          </a:xfrm>
          <a:prstGeom prst="straightConnector1">
            <a:avLst/>
          </a:prstGeom>
          <a:ln w="28575">
            <a:solidFill>
              <a:srgbClr val="002E8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7740352" y="4941168"/>
            <a:ext cx="1134073" cy="216024"/>
          </a:xfrm>
          <a:prstGeom prst="rect">
            <a:avLst/>
          </a:prstGeom>
          <a:noFill/>
          <a:ln w="38100">
            <a:solidFill>
              <a:srgbClr val="FF191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5" name="24 Flecha abajo"/>
          <p:cNvSpPr/>
          <p:nvPr/>
        </p:nvSpPr>
        <p:spPr>
          <a:xfrm rot="8738004">
            <a:off x="8451037" y="5255445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445" y="3931857"/>
            <a:ext cx="750788" cy="6679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11538" y="386927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ln w="11430"/>
                <a:solidFill>
                  <a:srgbClr val="0B0850"/>
                </a:solidFill>
              </a:rPr>
              <a:t>ESTE NUEVO SISTEMA PERMITIRÁ REALIZAR </a:t>
            </a:r>
            <a:r>
              <a:rPr lang="es-AR" dirty="0">
                <a:ln w="11430"/>
                <a:solidFill>
                  <a:srgbClr val="0B08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SIMULACIONES DEL CONSOLIDADO </a:t>
            </a:r>
            <a:r>
              <a:rPr lang="es-AR" dirty="0">
                <a:ln w="11430"/>
                <a:solidFill>
                  <a:srgbClr val="0B0850"/>
                </a:solidFill>
              </a:rPr>
              <a:t>CUANTAS VECES SEA NECESARIO. </a:t>
            </a:r>
          </a:p>
        </p:txBody>
      </p:sp>
      <p:sp>
        <p:nvSpPr>
          <p:cNvPr id="6" name="5 Rectángulo"/>
          <p:cNvSpPr/>
          <p:nvPr/>
        </p:nvSpPr>
        <p:spPr>
          <a:xfrm>
            <a:off x="811538" y="52291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ln w="11430"/>
                <a:solidFill>
                  <a:srgbClr val="0B0850"/>
                </a:solidFill>
              </a:rPr>
              <a:t>LA </a:t>
            </a:r>
            <a:r>
              <a:rPr lang="es-AR" dirty="0">
                <a:ln w="11430"/>
                <a:solidFill>
                  <a:srgbClr val="0B08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PREVISUALIZACION DEL CONSOLIDADO </a:t>
            </a:r>
            <a:r>
              <a:rPr lang="es-AR" dirty="0">
                <a:ln w="11430"/>
                <a:solidFill>
                  <a:srgbClr val="0B0850"/>
                </a:solidFill>
              </a:rPr>
              <a:t>PERMITE REALIZAR LAS MODIFICACIONES QUE SE CREAN CONVENIENTES HASTA LOGRAR EL CONSOLIDADO ESPERADO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445" y="5395931"/>
            <a:ext cx="750788" cy="6679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8 Conector recto de flecha"/>
          <p:cNvCxnSpPr/>
          <p:nvPr/>
        </p:nvCxnSpPr>
        <p:spPr>
          <a:xfrm flipV="1">
            <a:off x="592463" y="2060626"/>
            <a:ext cx="438150" cy="82940"/>
          </a:xfrm>
          <a:prstGeom prst="straightConnector1">
            <a:avLst/>
          </a:prstGeom>
          <a:ln w="28575">
            <a:solidFill>
              <a:srgbClr val="E136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7 Rectángulo redondeado"/>
          <p:cNvSpPr/>
          <p:nvPr/>
        </p:nvSpPr>
        <p:spPr>
          <a:xfrm>
            <a:off x="1092901" y="1733546"/>
            <a:ext cx="1455212" cy="394856"/>
          </a:xfrm>
          <a:prstGeom prst="roundRect">
            <a:avLst/>
          </a:prstGeom>
          <a:noFill/>
          <a:ln>
            <a:solidFill>
              <a:srgbClr val="E1361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 smtClean="0">
                <a:solidFill>
                  <a:srgbClr val="E13619"/>
                </a:solidFill>
              </a:rPr>
              <a:t>Selección completa </a:t>
            </a:r>
            <a:endParaRPr lang="es-AR" sz="1200" dirty="0">
              <a:solidFill>
                <a:srgbClr val="E136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0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5" grpId="0" animBg="1"/>
      <p:bldP spid="2" grpId="0"/>
      <p:bldP spid="6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10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t="8649" r="2332"/>
          <a:stretch/>
        </p:blipFill>
        <p:spPr bwMode="auto">
          <a:xfrm>
            <a:off x="179512" y="1412776"/>
            <a:ext cx="8874731" cy="36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33465" y="897224"/>
            <a:ext cx="479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Así aparecerá la pre-visualización del consolidado: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2123728" y="5229200"/>
            <a:ext cx="4968552" cy="1021556"/>
          </a:xfrm>
          <a:prstGeom prst="roundRect">
            <a:avLst/>
          </a:prstGeom>
          <a:solidFill>
            <a:srgbClr val="1B737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AR" dirty="0" smtClean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Si </a:t>
            </a:r>
            <a:r>
              <a:rPr lang="es-AR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el consolidado esta OK, se </a:t>
            </a:r>
            <a:r>
              <a:rPr lang="es-AR" b="1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CONFIRMA</a:t>
            </a:r>
            <a:r>
              <a:rPr lang="es-AR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, en caso contrario se puede </a:t>
            </a:r>
            <a:r>
              <a:rPr lang="es-AR" b="1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VOLVER </a:t>
            </a:r>
            <a:r>
              <a:rPr lang="es-AR" dirty="0">
                <a:solidFill>
                  <a:schemeClr val="bg1">
                    <a:lumMod val="85000"/>
                  </a:schemeClr>
                </a:solidFill>
                <a:latin typeface="Baskerville Old Face" panose="02020602080505020303" pitchFamily="18" charset="0"/>
              </a:rPr>
              <a:t>y generarlo cuantas veces sea necesario. </a:t>
            </a:r>
          </a:p>
        </p:txBody>
      </p:sp>
    </p:spTree>
    <p:extLst>
      <p:ext uri="{BB962C8B-B14F-4D97-AF65-F5344CB8AC3E}">
        <p14:creationId xmlns:p14="http://schemas.microsoft.com/office/powerpoint/2010/main" val="21225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11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33465" y="927754"/>
            <a:ext cx="8640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Si el consolidado contiene pedidos de comisionista, el Encargado de expedición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deberá 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agrupar los códigos de los clientes en base a la zonificación creada por el comisionista. </a:t>
            </a:r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33465" y="1538333"/>
            <a:ext cx="6639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Aparecerá la siguiente pantalla a partir de la cual se deberá completar la </a:t>
            </a:r>
            <a:r>
              <a:rPr lang="es-AR" sz="1600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ZONA</a:t>
            </a:r>
            <a:endParaRPr lang="es-AR" sz="1600" b="1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Imagen 5" descr="cid:image016.jpg@01D669A8.99BB4EE0"/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68"/>
          <a:stretch/>
        </p:blipFill>
        <p:spPr bwMode="auto">
          <a:xfrm>
            <a:off x="206487" y="1952765"/>
            <a:ext cx="8694913" cy="1300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8212915" y="2812836"/>
            <a:ext cx="648072" cy="347902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8536951" y="3240773"/>
            <a:ext cx="0" cy="29031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Rectángulo"/>
          <p:cNvSpPr/>
          <p:nvPr/>
        </p:nvSpPr>
        <p:spPr>
          <a:xfrm>
            <a:off x="7691453" y="2550935"/>
            <a:ext cx="1080120" cy="21602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Flecha derecha"/>
          <p:cNvSpPr/>
          <p:nvPr/>
        </p:nvSpPr>
        <p:spPr>
          <a:xfrm>
            <a:off x="6516216" y="2446525"/>
            <a:ext cx="1025930" cy="4741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 smtClean="0"/>
              <a:t>Confirmar</a:t>
            </a:r>
            <a:endParaRPr lang="es-AR" sz="12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231148" y="3252936"/>
            <a:ext cx="3749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 Luego </a:t>
            </a:r>
            <a:r>
              <a:rPr lang="es-AR" sz="1600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CONFIRMAR CONSOLIDADO</a:t>
            </a:r>
            <a:endParaRPr lang="es-AR" sz="1600" b="1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239229" y="3789040"/>
            <a:ext cx="44105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AR" alt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Una vez creado el consolidado, debemos dirigirnos al </a:t>
            </a:r>
            <a:r>
              <a:rPr lang="es-AR" altLang="es-AR" sz="1600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Panel de control del consolidado</a:t>
            </a:r>
            <a:r>
              <a:rPr lang="es-AR" alt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, que permite la gestión de los mismos, desde su creación hasta su cierre con o sin faltantes. 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323527" y="5445224"/>
            <a:ext cx="2243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1600" dirty="0">
                <a:solidFill>
                  <a:srgbClr val="394A91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&gt;Hacemos clic en </a:t>
            </a:r>
            <a:r>
              <a:rPr lang="es-AR" altLang="es-AR" sz="1600" b="1" dirty="0">
                <a:solidFill>
                  <a:srgbClr val="394A91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SLVM</a:t>
            </a:r>
            <a:endParaRPr lang="es-AR" altLang="es-AR" sz="700" dirty="0">
              <a:solidFill>
                <a:srgbClr val="394A9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323527" y="5804536"/>
            <a:ext cx="3418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AR" altLang="es-AR" sz="1600" dirty="0" smtClean="0">
                <a:solidFill>
                  <a:srgbClr val="394A91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&gt;Clic </a:t>
            </a:r>
            <a:r>
              <a:rPr lang="es-AR" altLang="es-AR" sz="1600" dirty="0">
                <a:solidFill>
                  <a:srgbClr val="394A91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en </a:t>
            </a:r>
            <a:r>
              <a:rPr lang="es-AR" altLang="es-AR" sz="1600" b="1" dirty="0">
                <a:solidFill>
                  <a:srgbClr val="394A91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CONSOLIDADO GENERADO</a:t>
            </a:r>
            <a:endParaRPr lang="es-AR" altLang="es-AR" sz="2800" dirty="0">
              <a:solidFill>
                <a:srgbClr val="394A9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864" y="4221088"/>
            <a:ext cx="4269864" cy="16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2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 animBg="1"/>
      <p:bldP spid="9" grpId="0" animBg="1"/>
      <p:bldP spid="13" grpId="0" animBg="1"/>
      <p:bldP spid="14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12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7776864" cy="335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2052237" y="3734131"/>
            <a:ext cx="647556" cy="2376264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556319" y="908587"/>
            <a:ext cx="7904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 partir de este panel de control, podremos gestionar el consolidado de la siguiente manera:</a:t>
            </a:r>
          </a:p>
        </p:txBody>
      </p:sp>
      <p:sp>
        <p:nvSpPr>
          <p:cNvPr id="11" name="10 Elipse"/>
          <p:cNvSpPr/>
          <p:nvPr/>
        </p:nvSpPr>
        <p:spPr>
          <a:xfrm>
            <a:off x="2231999" y="328498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1</a:t>
            </a:r>
            <a:endParaRPr lang="es-AR" dirty="0"/>
          </a:p>
        </p:txBody>
      </p:sp>
      <p:sp>
        <p:nvSpPr>
          <p:cNvPr id="14" name="13 Elipse"/>
          <p:cNvSpPr/>
          <p:nvPr/>
        </p:nvSpPr>
        <p:spPr>
          <a:xfrm>
            <a:off x="6462216" y="6215358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6</a:t>
            </a:r>
            <a:endParaRPr lang="es-AR" dirty="0"/>
          </a:p>
        </p:txBody>
      </p:sp>
      <p:sp>
        <p:nvSpPr>
          <p:cNvPr id="15" name="14 Elipse"/>
          <p:cNvSpPr/>
          <p:nvPr/>
        </p:nvSpPr>
        <p:spPr>
          <a:xfrm>
            <a:off x="5132250" y="328498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5</a:t>
            </a:r>
            <a:endParaRPr lang="es-AR" dirty="0"/>
          </a:p>
        </p:txBody>
      </p:sp>
      <p:sp>
        <p:nvSpPr>
          <p:cNvPr id="16" name="15 Elipse"/>
          <p:cNvSpPr/>
          <p:nvPr/>
        </p:nvSpPr>
        <p:spPr>
          <a:xfrm>
            <a:off x="4453467" y="6211498"/>
            <a:ext cx="288032" cy="288032"/>
          </a:xfrm>
          <a:prstGeom prst="ellipse">
            <a:avLst/>
          </a:prstGeom>
          <a:solidFill>
            <a:srgbClr val="218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4</a:t>
            </a:r>
            <a:endParaRPr lang="es-AR" dirty="0"/>
          </a:p>
        </p:txBody>
      </p:sp>
      <p:sp>
        <p:nvSpPr>
          <p:cNvPr id="17" name="16 Elipse"/>
          <p:cNvSpPr/>
          <p:nvPr/>
        </p:nvSpPr>
        <p:spPr>
          <a:xfrm>
            <a:off x="3851920" y="328498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3</a:t>
            </a:r>
            <a:endParaRPr lang="es-AR" dirty="0"/>
          </a:p>
        </p:txBody>
      </p:sp>
      <p:sp>
        <p:nvSpPr>
          <p:cNvPr id="18" name="17 Elipse"/>
          <p:cNvSpPr/>
          <p:nvPr/>
        </p:nvSpPr>
        <p:spPr>
          <a:xfrm>
            <a:off x="3059832" y="6215358"/>
            <a:ext cx="288032" cy="288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solidFill>
                  <a:schemeClr val="bg1"/>
                </a:solidFill>
              </a:rPr>
              <a:t>2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604891" y="1134911"/>
            <a:ext cx="1917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 smtClean="0">
                <a:solidFill>
                  <a:srgbClr val="FFC000"/>
                </a:solidFill>
                <a:latin typeface="Baskerville Old Face" panose="02020602080505020303" pitchFamily="18" charset="0"/>
              </a:rPr>
              <a:t>1. Asignar </a:t>
            </a:r>
            <a:r>
              <a:rPr lang="es-AR" sz="1600" dirty="0">
                <a:solidFill>
                  <a:srgbClr val="FFC000"/>
                </a:solidFill>
                <a:latin typeface="Baskerville Old Face" panose="02020602080505020303" pitchFamily="18" charset="0"/>
              </a:rPr>
              <a:t>armadores</a:t>
            </a:r>
          </a:p>
        </p:txBody>
      </p:sp>
      <p:sp>
        <p:nvSpPr>
          <p:cNvPr id="7" name="6 Rectángulo"/>
          <p:cNvSpPr/>
          <p:nvPr/>
        </p:nvSpPr>
        <p:spPr>
          <a:xfrm>
            <a:off x="602518" y="1375911"/>
            <a:ext cx="48807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 smtClean="0">
                <a:solidFill>
                  <a:schemeClr val="accent2"/>
                </a:solidFill>
                <a:latin typeface="Baskerville Old Face" panose="02020602080505020303" pitchFamily="18" charset="0"/>
              </a:rPr>
              <a:t>2. Ver </a:t>
            </a:r>
            <a:r>
              <a:rPr lang="es-AR" sz="1600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detalle de artículos que componen el consolidado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02518" y="1627490"/>
            <a:ext cx="3676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>
                <a:solidFill>
                  <a:schemeClr val="accent3">
                    <a:lumMod val="50000"/>
                  </a:schemeClr>
                </a:solidFill>
                <a:latin typeface="Baskerville Old Face" panose="02020602080505020303" pitchFamily="18" charset="0"/>
              </a:rPr>
              <a:t>3. Visualización del detalle de la asignación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602518" y="1872356"/>
            <a:ext cx="3273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>
                <a:solidFill>
                  <a:srgbClr val="26A19E"/>
                </a:solidFill>
                <a:latin typeface="Baskerville Old Face" panose="02020602080505020303" pitchFamily="18" charset="0"/>
              </a:rPr>
              <a:t>4. Detalle de faltantes del consolidado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602518" y="2095737"/>
            <a:ext cx="2244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5. Asignación de faltantes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602518" y="2321769"/>
            <a:ext cx="2278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>
                <a:latin typeface="Baskerville Old Face" panose="02020602080505020303" pitchFamily="18" charset="0"/>
              </a:rPr>
              <a:t>6. Estado del consolidado</a:t>
            </a:r>
          </a:p>
        </p:txBody>
      </p:sp>
      <p:sp>
        <p:nvSpPr>
          <p:cNvPr id="20" name="19 Rectángulo"/>
          <p:cNvSpPr/>
          <p:nvPr/>
        </p:nvSpPr>
        <p:spPr>
          <a:xfrm>
            <a:off x="2771800" y="3734131"/>
            <a:ext cx="877625" cy="23762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20 Rectángulo"/>
          <p:cNvSpPr/>
          <p:nvPr/>
        </p:nvSpPr>
        <p:spPr>
          <a:xfrm>
            <a:off x="3716867" y="3734131"/>
            <a:ext cx="567101" cy="237626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21 Rectángulo"/>
          <p:cNvSpPr/>
          <p:nvPr/>
        </p:nvSpPr>
        <p:spPr>
          <a:xfrm>
            <a:off x="4355976" y="3734131"/>
            <a:ext cx="504056" cy="2376264"/>
          </a:xfrm>
          <a:prstGeom prst="rect">
            <a:avLst/>
          </a:prstGeom>
          <a:noFill/>
          <a:ln>
            <a:solidFill>
              <a:srgbClr val="26A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22 Rectángulo"/>
          <p:cNvSpPr/>
          <p:nvPr/>
        </p:nvSpPr>
        <p:spPr>
          <a:xfrm>
            <a:off x="4932040" y="3734131"/>
            <a:ext cx="551208" cy="23762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23 Rectángulo"/>
          <p:cNvSpPr/>
          <p:nvPr/>
        </p:nvSpPr>
        <p:spPr>
          <a:xfrm>
            <a:off x="5580112" y="3734131"/>
            <a:ext cx="2016224" cy="237626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5" name="24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" grpId="0"/>
      <p:bldP spid="7" grpId="0"/>
      <p:bldP spid="9" grpId="0"/>
      <p:bldP spid="10" grpId="0"/>
      <p:bldP spid="13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13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77610" y="1019752"/>
            <a:ext cx="3375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encargado de expedición deberá asignar a cada armador una parte del consolidado para que ejecute esa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tarea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158519" y="259944"/>
            <a:ext cx="4826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ASIGNACIÓN DEL CONSOLIDADO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12" y="912386"/>
            <a:ext cx="5347594" cy="23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6004" y="2282956"/>
            <a:ext cx="311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 Clic en        para asignar tarea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9"/>
          <a:stretch/>
        </p:blipFill>
        <p:spPr bwMode="auto">
          <a:xfrm>
            <a:off x="1186962" y="2345984"/>
            <a:ext cx="360702" cy="243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17395" r="24610"/>
          <a:stretch/>
        </p:blipFill>
        <p:spPr bwMode="auto">
          <a:xfrm>
            <a:off x="2600662" y="2798344"/>
            <a:ext cx="4505369" cy="320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 redondeado"/>
          <p:cNvSpPr/>
          <p:nvPr/>
        </p:nvSpPr>
        <p:spPr>
          <a:xfrm>
            <a:off x="5327013" y="2977932"/>
            <a:ext cx="909987" cy="38816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000" dirty="0" smtClean="0">
                <a:solidFill>
                  <a:srgbClr val="CC0000"/>
                </a:solidFill>
              </a:rPr>
              <a:t>Seleccionar armador</a:t>
            </a:r>
            <a:endParaRPr lang="es-AR" sz="1000" dirty="0">
              <a:solidFill>
                <a:srgbClr val="CC0000"/>
              </a:solidFill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V="1">
            <a:off x="4912046" y="3072742"/>
            <a:ext cx="379813" cy="13861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730" y="2669547"/>
            <a:ext cx="309562" cy="3095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43" y="3917391"/>
            <a:ext cx="314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21 Cerrar llave"/>
          <p:cNvSpPr/>
          <p:nvPr/>
        </p:nvSpPr>
        <p:spPr>
          <a:xfrm>
            <a:off x="4990680" y="3947175"/>
            <a:ext cx="157163" cy="1152128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5291859" y="4222971"/>
            <a:ext cx="1152128" cy="71276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b="1" dirty="0" smtClean="0">
                <a:solidFill>
                  <a:srgbClr val="CC0000"/>
                </a:solidFill>
              </a:rPr>
              <a:t>&gt;</a:t>
            </a:r>
            <a:r>
              <a:rPr lang="es-AR" sz="1000" dirty="0" smtClean="0">
                <a:solidFill>
                  <a:srgbClr val="CC0000"/>
                </a:solidFill>
              </a:rPr>
              <a:t> Asignación de a un SKU</a:t>
            </a:r>
          </a:p>
          <a:p>
            <a:pPr algn="ctr"/>
            <a:r>
              <a:rPr lang="es-AR" sz="1200" b="1" dirty="0" smtClean="0">
                <a:solidFill>
                  <a:srgbClr val="CC0000"/>
                </a:solidFill>
              </a:rPr>
              <a:t>&gt;&gt;</a:t>
            </a:r>
            <a:r>
              <a:rPr lang="es-AR" sz="1000" dirty="0" smtClean="0">
                <a:solidFill>
                  <a:srgbClr val="CC0000"/>
                </a:solidFill>
              </a:rPr>
              <a:t> Asignación de todos los SKU</a:t>
            </a:r>
            <a:endParaRPr lang="es-AR" sz="1000" dirty="0">
              <a:solidFill>
                <a:srgbClr val="CC0000"/>
              </a:solidFill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468" y="3337466"/>
            <a:ext cx="290512" cy="30956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24 Rectángulo redondeado"/>
          <p:cNvSpPr/>
          <p:nvPr/>
        </p:nvSpPr>
        <p:spPr>
          <a:xfrm>
            <a:off x="6237000" y="3637743"/>
            <a:ext cx="747724" cy="30943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000" dirty="0" smtClean="0">
                <a:solidFill>
                  <a:srgbClr val="CC0000"/>
                </a:solidFill>
              </a:rPr>
              <a:t>Confirmar</a:t>
            </a:r>
            <a:endParaRPr lang="es-AR" sz="1000" dirty="0">
              <a:solidFill>
                <a:srgbClr val="CC0000"/>
              </a:solidFill>
            </a:endParaRPr>
          </a:p>
        </p:txBody>
      </p:sp>
      <p:cxnSp>
        <p:nvCxnSpPr>
          <p:cNvPr id="26" name="25 Conector recto de flecha"/>
          <p:cNvCxnSpPr/>
          <p:nvPr/>
        </p:nvCxnSpPr>
        <p:spPr>
          <a:xfrm>
            <a:off x="6610863" y="3366094"/>
            <a:ext cx="0" cy="25230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Flecha abajo"/>
          <p:cNvSpPr/>
          <p:nvPr/>
        </p:nvSpPr>
        <p:spPr>
          <a:xfrm>
            <a:off x="4716016" y="2348880"/>
            <a:ext cx="274664" cy="3653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Llamada ovalada"/>
          <p:cNvSpPr/>
          <p:nvPr/>
        </p:nvSpPr>
        <p:spPr>
          <a:xfrm rot="231551">
            <a:off x="167190" y="2973392"/>
            <a:ext cx="2394596" cy="1947565"/>
          </a:xfrm>
          <a:prstGeom prst="wedgeEllipseCallout">
            <a:avLst>
              <a:gd name="adj1" fmla="val -35794"/>
              <a:gd name="adj2" fmla="val 6639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AR" sz="1400" dirty="0" smtClean="0">
                <a:latin typeface="Baskerville Old Face" panose="02020602080505020303" pitchFamily="18" charset="0"/>
              </a:rPr>
              <a:t>Esto es importante porque permite </a:t>
            </a:r>
            <a:r>
              <a:rPr lang="es-A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gestionar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al equipo de trabajo y un mayor </a:t>
            </a:r>
            <a:r>
              <a:rPr lang="es-A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control </a:t>
            </a:r>
            <a:r>
              <a:rPr lang="es-AR" sz="1400" b="1" dirty="0" smtClean="0">
                <a:latin typeface="Baskerville Old Face" panose="02020602080505020303" pitchFamily="18" charset="0"/>
              </a:rPr>
              <a:t>de las</a:t>
            </a:r>
            <a:r>
              <a:rPr lang="es-AR" sz="1400" dirty="0" smtClean="0">
                <a:latin typeface="Baskerville Old Face" panose="02020602080505020303" pitchFamily="18" charset="0"/>
              </a:rPr>
              <a:t> </a:t>
            </a:r>
            <a:r>
              <a:rPr lang="es-A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tareas asignadas</a:t>
            </a:r>
            <a:endParaRPr lang="es-AR" sz="1400" dirty="0">
              <a:latin typeface="Baskerville Old Face" panose="02020602080505020303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1238" flipH="1">
            <a:off x="116801" y="5139663"/>
            <a:ext cx="938402" cy="127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6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8" grpId="0" animBg="1"/>
      <p:bldP spid="22" grpId="0" animBg="1"/>
      <p:bldP spid="23" grpId="0" animBg="1"/>
      <p:bldP spid="25" grpId="0" animBg="1"/>
      <p:bldP spid="14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14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401753" y="248028"/>
            <a:ext cx="43043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ARMADO DEL CONSOLIDADO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7231" y="980727"/>
            <a:ext cx="6676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Una vez asignado, el estado del consolidado pasara a estar </a:t>
            </a:r>
            <a:r>
              <a:rPr lang="es-AR" b="1" dirty="0" smtClean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EN CURSO</a:t>
            </a:r>
          </a:p>
          <a:p>
            <a:endParaRPr lang="es-AR" dirty="0">
              <a:solidFill>
                <a:srgbClr val="394A9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97231" y="1340819"/>
            <a:ext cx="730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Haciendo clic       se podrá imprimir el detalle de la tarea asignada al armador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54" y="1947642"/>
            <a:ext cx="5206032" cy="224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739" y="3362762"/>
            <a:ext cx="5344063" cy="121976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9 Flecha abajo"/>
          <p:cNvSpPr/>
          <p:nvPr/>
        </p:nvSpPr>
        <p:spPr>
          <a:xfrm rot="8738004">
            <a:off x="4019424" y="3241497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8 Rectángulo"/>
          <p:cNvSpPr/>
          <p:nvPr/>
        </p:nvSpPr>
        <p:spPr>
          <a:xfrm>
            <a:off x="3707904" y="2492896"/>
            <a:ext cx="395512" cy="792088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4932040" y="4149080"/>
            <a:ext cx="648072" cy="3600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Flecha abajo"/>
          <p:cNvSpPr/>
          <p:nvPr/>
        </p:nvSpPr>
        <p:spPr>
          <a:xfrm rot="8738004">
            <a:off x="5496119" y="4461266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939249" y="49378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Así aparecerá el detalle de la tarea asignada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18786" y="4997698"/>
            <a:ext cx="2088231" cy="119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201" y="1413172"/>
            <a:ext cx="295275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2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animBg="1"/>
      <p:bldP spid="9" grpId="0" animBg="1"/>
      <p:bldP spid="11" grpId="0" animBg="1"/>
      <p:bldP spid="13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15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419808" y="250023"/>
            <a:ext cx="4304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ARMADO DEL CONSOLIDADO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3" y="1124744"/>
            <a:ext cx="7350534" cy="2901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755576" y="4266982"/>
            <a:ext cx="69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Los armadores deberán utilizar </a:t>
            </a:r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una nueva herramienta para </a:t>
            </a:r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pickear la parte que se les </a:t>
            </a:r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asignó </a:t>
            </a:r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del </a:t>
            </a:r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consolidado, </a:t>
            </a:r>
            <a:r>
              <a:rPr lang="es-AR" sz="1400" b="1" dirty="0" err="1" smtClean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handheld</a:t>
            </a:r>
            <a:r>
              <a:rPr lang="es-AR" sz="1400" b="1" dirty="0" smtClean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s-AR" sz="1400" b="1" dirty="0" smtClean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(HH)</a:t>
            </a:r>
            <a:endParaRPr lang="es-AR" sz="1400" b="1" dirty="0">
              <a:solidFill>
                <a:srgbClr val="394A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55576" y="4767389"/>
            <a:ext cx="64087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La </a:t>
            </a:r>
            <a:r>
              <a:rPr lang="es-AR" sz="1400" b="1" dirty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HH</a:t>
            </a:r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 les irá indicando la </a:t>
            </a:r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descripción del SKU, la cantidad a </a:t>
            </a:r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pickear y </a:t>
            </a:r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el stock </a:t>
            </a:r>
            <a:r>
              <a:rPr lang="es-AR" sz="14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disponible. </a:t>
            </a:r>
            <a:endParaRPr lang="es-AR" sz="14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sz="1400" dirty="0">
              <a:latin typeface="Baskerville Old Face" panose="02020602080505020303" pitchFamily="18" charset="0"/>
            </a:endParaRPr>
          </a:p>
          <a:p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Los armadores escanearan el código de barra del SKU,  e indicarán la cantidad encontrada ( “X cantidad encontrada”) </a:t>
            </a:r>
          </a:p>
          <a:p>
            <a:r>
              <a:rPr lang="es-AR" sz="1400" i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(Siempre deberán ingresar la </a:t>
            </a:r>
            <a:r>
              <a:rPr lang="es-AR" sz="1400" i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cantidad real pickeada, </a:t>
            </a:r>
            <a:r>
              <a:rPr lang="es-AR" sz="1400" i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 hayan </a:t>
            </a:r>
            <a:r>
              <a:rPr lang="es-AR" sz="1400" i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encontrado la cantidad </a:t>
            </a:r>
            <a:r>
              <a:rPr lang="es-AR" sz="1400" i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solicitada, o de </a:t>
            </a:r>
            <a:r>
              <a:rPr lang="es-AR" sz="1400" i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menos o que no haya encontrado </a:t>
            </a:r>
            <a:r>
              <a:rPr lang="es-AR" sz="1400" i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stock)</a:t>
            </a:r>
            <a:r>
              <a:rPr lang="es-AR" sz="14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.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87566"/>
              </a:clrFrom>
              <a:clrTo>
                <a:srgbClr val="78756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801">
            <a:off x="6458808" y="4693781"/>
            <a:ext cx="1853926" cy="137226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755576" y="4266982"/>
            <a:ext cx="7632848" cy="20874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343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16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419808" y="250023"/>
            <a:ext cx="4304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ARMADO DEL CONSOLIDADO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23528" y="980728"/>
            <a:ext cx="8550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En caso que el picking se realice de manera manual, quien se encargue de escanear los materiales deberá ingresar en el sistema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71075"/>
            <a:ext cx="4392488" cy="173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Flecha abajo"/>
          <p:cNvSpPr/>
          <p:nvPr/>
        </p:nvSpPr>
        <p:spPr>
          <a:xfrm rot="7930397">
            <a:off x="5642703" y="2693590"/>
            <a:ext cx="145329" cy="21176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95536" y="1844824"/>
            <a:ext cx="1263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&gt;SLVM</a:t>
            </a:r>
          </a:p>
          <a:p>
            <a:endParaRPr lang="es-AR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PICKING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0" y="4077072"/>
            <a:ext cx="7987017" cy="192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3057767" y="5132867"/>
            <a:ext cx="1545236" cy="288032"/>
          </a:xfrm>
          <a:prstGeom prst="rect">
            <a:avLst/>
          </a:prstGeom>
          <a:solidFill>
            <a:srgbClr val="B0C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77280" y="3573016"/>
            <a:ext cx="362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Y comenzar a registrar los materiales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2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Esquina doblada"/>
          <p:cNvSpPr/>
          <p:nvPr/>
        </p:nvSpPr>
        <p:spPr>
          <a:xfrm rot="534809" flipH="1" flipV="1">
            <a:off x="6132645" y="3537091"/>
            <a:ext cx="2304256" cy="2664296"/>
          </a:xfrm>
          <a:prstGeom prst="foldedCorner">
            <a:avLst>
              <a:gd name="adj" fmla="val 21811"/>
            </a:avLst>
          </a:prstGeom>
          <a:solidFill>
            <a:srgbClr val="F0D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17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33465" y="980728"/>
            <a:ext cx="6243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Al momento de dar por FINALIZADO el registro del picking, se deberá indicar la ubicación física del SKU en la zona del consolidado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419808" y="250023"/>
            <a:ext cx="43043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200" b="1" dirty="0">
                <a:solidFill>
                  <a:srgbClr val="FF0000"/>
                </a:solidFill>
                <a:latin typeface="Baskerville Old Face" panose="02020602080505020303" pitchFamily="18" charset="0"/>
              </a:rPr>
              <a:t>ARMADO DEL CONSOLIDADO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04" y="2414480"/>
            <a:ext cx="5389191" cy="267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"/>
          <p:cNvSpPr/>
          <p:nvPr/>
        </p:nvSpPr>
        <p:spPr>
          <a:xfrm rot="532051">
            <a:off x="6223381" y="3904301"/>
            <a:ext cx="21227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400" dirty="0">
                <a:solidFill>
                  <a:sysClr val="windowText" lastClr="000000"/>
                </a:solidFill>
                <a:latin typeface="Baskerville Old Face" panose="02020602080505020303" pitchFamily="18" charset="0"/>
              </a:rPr>
              <a:t>De esta manera, los SKU encontrados deberán ser colocados en el sector de consolidación de expedición señalado al momento del registro del picking</a:t>
            </a:r>
          </a:p>
          <a:p>
            <a:pPr algn="ctr"/>
            <a:r>
              <a:rPr lang="es-AR" sz="1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Lo que facilitara la labor de encontrarlos al momento del armado del pedido 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0619" y="3212976"/>
            <a:ext cx="657552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139" y="1085815"/>
            <a:ext cx="1753077" cy="1293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7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18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148182" y="4186535"/>
            <a:ext cx="2191570" cy="107721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A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askerville Old Face" panose="02020602080505020303" pitchFamily="18" charset="0"/>
              </a:rPr>
              <a:t>El Encargado de Expedición tendrá acceso a este Reporte en todo momento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158519" y="259944"/>
            <a:ext cx="4671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DEL CONSOLIDADO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55" y="1181765"/>
            <a:ext cx="4205695" cy="181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179512" y="2706018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</a:rPr>
              <a:t>&gt;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Clic en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       para 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visualizar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el reporte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4" name="23 Flecha abajo"/>
          <p:cNvSpPr/>
          <p:nvPr/>
        </p:nvSpPr>
        <p:spPr>
          <a:xfrm>
            <a:off x="6578881" y="2636911"/>
            <a:ext cx="278381" cy="50465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9" name="Imagen 10" descr="cid:image031.png@01D65EAD.CDDEEB60"/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t="9210" r="3770"/>
          <a:stretch/>
        </p:blipFill>
        <p:spPr bwMode="auto">
          <a:xfrm>
            <a:off x="2411760" y="3222446"/>
            <a:ext cx="6624444" cy="2814247"/>
          </a:xfrm>
          <a:prstGeom prst="rect">
            <a:avLst/>
          </a:prstGeom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79510" y="1628800"/>
            <a:ext cx="42484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A medida que los armadores vayan pickeando la cantidad de SKU encontrada, se ira armando una lista de </a:t>
            </a:r>
            <a:r>
              <a:rPr lang="es-AR" sz="1600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“faltantes del consolidado</a:t>
            </a:r>
            <a:r>
              <a:rPr lang="es-AR" sz="1600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”</a:t>
            </a:r>
            <a:endParaRPr lang="es-AR" sz="1600" b="1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79512" y="918165"/>
            <a:ext cx="424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Serán Faltantes del Consolidado todos aquellos SKU que no fueron encontrados al momento del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Picking.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25" y="2800968"/>
            <a:ext cx="238125" cy="219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179511" y="4186534"/>
            <a:ext cx="2088234" cy="107721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598" flipH="1">
            <a:off x="-78009" y="3911596"/>
            <a:ext cx="622945" cy="5542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7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24" grpId="0" animBg="1"/>
      <p:bldP spid="2" grpId="0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Talar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" y="2105905"/>
            <a:ext cx="9002592" cy="4752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3" name="2 Rectángulo"/>
          <p:cNvSpPr/>
          <p:nvPr/>
        </p:nvSpPr>
        <p:spPr>
          <a:xfrm>
            <a:off x="0" y="1"/>
            <a:ext cx="9144000" cy="764703"/>
          </a:xfrm>
          <a:prstGeom prst="rect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8 Rectángulo"/>
          <p:cNvSpPr/>
          <p:nvPr/>
        </p:nvSpPr>
        <p:spPr>
          <a:xfrm>
            <a:off x="-15739" y="937289"/>
            <a:ext cx="9144000" cy="230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0" y="757269"/>
            <a:ext cx="914400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-13668" y="3094804"/>
            <a:ext cx="9157668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6" y="937289"/>
            <a:ext cx="1264052" cy="590206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382926" y="1612363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CAPACITACIÓN</a:t>
            </a:r>
          </a:p>
          <a:p>
            <a:r>
              <a:rPr lang="es-AR" sz="2800" b="1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ENCARGADO DE EXPEDICIÓN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500066" y="2600062"/>
            <a:ext cx="63904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500" dirty="0" smtClean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USO DEL NUEVO SISTEMA DE LOGISTICA DE VITAL</a:t>
            </a:r>
            <a:endParaRPr lang="es-AR" sz="1500" dirty="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78" y="1176505"/>
            <a:ext cx="1551367" cy="1504356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</a:t>
            </a:r>
            <a:endParaRPr lang="es-AR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1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19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4671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DEL CONSOLIDADO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712" y="912386"/>
            <a:ext cx="5347594" cy="2309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77610" y="1019752"/>
            <a:ext cx="3530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Encargado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Expedición asignará la búsqueda de los faltantes del consolidado a los armadores.</a:t>
            </a:r>
          </a:p>
          <a:p>
            <a:endParaRPr lang="es-AR" dirty="0"/>
          </a:p>
          <a:p>
            <a:endParaRPr lang="es-AR" dirty="0"/>
          </a:p>
        </p:txBody>
      </p:sp>
      <p:pic>
        <p:nvPicPr>
          <p:cNvPr id="9" name="Imagen 11" descr="image03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16119" r="35342" b="39884"/>
          <a:stretch/>
        </p:blipFill>
        <p:spPr bwMode="auto">
          <a:xfrm>
            <a:off x="3497207" y="3416544"/>
            <a:ext cx="5377218" cy="1897039"/>
          </a:xfrm>
          <a:prstGeom prst="rect">
            <a:avLst/>
          </a:prstGeom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Flecha abajo"/>
          <p:cNvSpPr/>
          <p:nvPr/>
        </p:nvSpPr>
        <p:spPr>
          <a:xfrm>
            <a:off x="6692659" y="2899147"/>
            <a:ext cx="274664" cy="3653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33465" y="2222491"/>
            <a:ext cx="303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037871" y="5679539"/>
            <a:ext cx="6912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accent4">
                    <a:lumMod val="75000"/>
                  </a:schemeClr>
                </a:solidFill>
              </a:rPr>
              <a:t> </a:t>
            </a:r>
            <a:r>
              <a:rPr lang="es-AR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Aquello </a:t>
            </a:r>
            <a:r>
              <a:rPr lang="es-AR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que el armador no encuentre esta vez, formará parte del faltante para el picking </a:t>
            </a:r>
            <a:r>
              <a:rPr lang="es-AR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(no </a:t>
            </a:r>
            <a:r>
              <a:rPr lang="es-AR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se creara un nuevo consolidado de faltantes</a:t>
            </a:r>
            <a:r>
              <a:rPr lang="es-AR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)</a:t>
            </a:r>
            <a:endParaRPr lang="es-AR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54" y="2274237"/>
            <a:ext cx="248116" cy="26583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Rectángulo"/>
          <p:cNvSpPr/>
          <p:nvPr/>
        </p:nvSpPr>
        <p:spPr>
          <a:xfrm>
            <a:off x="1037871" y="5679539"/>
            <a:ext cx="6774489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177610" y="3081833"/>
            <a:ext cx="331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Si el ícono aparece      es porque no se debe asignar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63132" r="-1" b="18434"/>
          <a:stretch/>
        </p:blipFill>
        <p:spPr bwMode="auto">
          <a:xfrm>
            <a:off x="2035513" y="3153748"/>
            <a:ext cx="246011" cy="2627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6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5" grpId="0"/>
      <p:bldP spid="16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1" descr="image03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16119" r="35342" b="39884"/>
          <a:stretch/>
        </p:blipFill>
        <p:spPr bwMode="auto">
          <a:xfrm>
            <a:off x="3515262" y="1052736"/>
            <a:ext cx="5377218" cy="1897039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20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4671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DEL CONSOLIDADO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Imagen 12" descr="image03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7" t="5898" r="15350" b="24013"/>
          <a:stretch/>
        </p:blipFill>
        <p:spPr bwMode="auto">
          <a:xfrm>
            <a:off x="1273301" y="2871963"/>
            <a:ext cx="6296788" cy="3145133"/>
          </a:xfrm>
          <a:prstGeom prst="rect">
            <a:avLst/>
          </a:prstGeom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926" y="2314622"/>
            <a:ext cx="30956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08" y="4292129"/>
            <a:ext cx="314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 redondeado"/>
          <p:cNvSpPr/>
          <p:nvPr/>
        </p:nvSpPr>
        <p:spPr>
          <a:xfrm>
            <a:off x="4712106" y="2469403"/>
            <a:ext cx="909987" cy="5040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000" dirty="0" smtClean="0">
                <a:solidFill>
                  <a:srgbClr val="CC0000"/>
                </a:solidFill>
              </a:rPr>
              <a:t>Seleccionar armador</a:t>
            </a:r>
            <a:endParaRPr lang="es-AR" sz="1000" dirty="0">
              <a:solidFill>
                <a:srgbClr val="CC0000"/>
              </a:solidFill>
            </a:endParaRPr>
          </a:p>
        </p:txBody>
      </p:sp>
      <p:cxnSp>
        <p:nvCxnSpPr>
          <p:cNvPr id="13" name="12 Conector recto de flecha"/>
          <p:cNvCxnSpPr/>
          <p:nvPr/>
        </p:nvCxnSpPr>
        <p:spPr>
          <a:xfrm flipV="1">
            <a:off x="4421695" y="2947405"/>
            <a:ext cx="216024" cy="33628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470" y="4051562"/>
            <a:ext cx="29051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errar llave"/>
          <p:cNvSpPr/>
          <p:nvPr/>
        </p:nvSpPr>
        <p:spPr>
          <a:xfrm>
            <a:off x="4552564" y="4361124"/>
            <a:ext cx="157163" cy="115212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 redondeado"/>
          <p:cNvSpPr/>
          <p:nvPr/>
        </p:nvSpPr>
        <p:spPr>
          <a:xfrm>
            <a:off x="4853743" y="4596929"/>
            <a:ext cx="1152128" cy="71276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b="1" dirty="0" smtClean="0">
                <a:solidFill>
                  <a:srgbClr val="CC0000"/>
                </a:solidFill>
              </a:rPr>
              <a:t>&gt;</a:t>
            </a:r>
            <a:r>
              <a:rPr lang="es-AR" sz="1000" dirty="0" smtClean="0">
                <a:solidFill>
                  <a:srgbClr val="CC0000"/>
                </a:solidFill>
              </a:rPr>
              <a:t> Asignación de a un SKU</a:t>
            </a:r>
          </a:p>
          <a:p>
            <a:pPr algn="ctr"/>
            <a:r>
              <a:rPr lang="es-AR" sz="1200" b="1" dirty="0" smtClean="0">
                <a:solidFill>
                  <a:srgbClr val="CC0000"/>
                </a:solidFill>
              </a:rPr>
              <a:t>&gt;&gt;</a:t>
            </a:r>
            <a:r>
              <a:rPr lang="es-AR" sz="1000" dirty="0" smtClean="0">
                <a:solidFill>
                  <a:srgbClr val="CC0000"/>
                </a:solidFill>
              </a:rPr>
              <a:t> Asignación de todos los SKU</a:t>
            </a:r>
            <a:endParaRPr lang="es-AR" sz="1000" dirty="0">
              <a:solidFill>
                <a:srgbClr val="CC0000"/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7534794" y="3733767"/>
            <a:ext cx="853630" cy="43204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000" dirty="0" smtClean="0">
                <a:solidFill>
                  <a:srgbClr val="CC0000"/>
                </a:solidFill>
              </a:rPr>
              <a:t>Confirmar</a:t>
            </a:r>
            <a:endParaRPr lang="es-AR" sz="1000" dirty="0">
              <a:solidFill>
                <a:srgbClr val="CC0000"/>
              </a:solidFill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7209520" y="3585911"/>
            <a:ext cx="196995" cy="1478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Flecha abajo"/>
          <p:cNvSpPr/>
          <p:nvPr/>
        </p:nvSpPr>
        <p:spPr>
          <a:xfrm>
            <a:off x="3884457" y="1767040"/>
            <a:ext cx="274664" cy="6117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3543586" y="1247133"/>
            <a:ext cx="956406" cy="3542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21 Rectángulo"/>
          <p:cNvSpPr/>
          <p:nvPr/>
        </p:nvSpPr>
        <p:spPr>
          <a:xfrm>
            <a:off x="177610" y="1019752"/>
            <a:ext cx="3337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Mediante el botón </a:t>
            </a:r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Asignar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 se asignarán los armadores al consolidado de faltantes:</a:t>
            </a:r>
          </a:p>
        </p:txBody>
      </p:sp>
    </p:spTree>
    <p:extLst>
      <p:ext uri="{BB962C8B-B14F-4D97-AF65-F5344CB8AC3E}">
        <p14:creationId xmlns:p14="http://schemas.microsoft.com/office/powerpoint/2010/main" val="42045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8" grpId="0" animBg="1"/>
      <p:bldP spid="21" grpId="0" animBg="1"/>
      <p:bldP spid="2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21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6201" y="2026232"/>
            <a:ext cx="5651596" cy="348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043608" y="1052116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proceso de picking de los SKU de un pedido, sea para reparto o comisionista, deberá realizarse siempre de la siguiente manera: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835240" y="259943"/>
            <a:ext cx="136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096751" y="2401271"/>
            <a:ext cx="4950497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977">
            <a:off x="2231899" y="2526637"/>
            <a:ext cx="717313" cy="107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8833">
            <a:off x="2198439" y="3807809"/>
            <a:ext cx="772037" cy="116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936650" y="2706481"/>
            <a:ext cx="431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Se pickean todos los SKU que no formaron parte del consolidado, por sector y pasillo. </a:t>
            </a:r>
          </a:p>
          <a:p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2936650" y="3929879"/>
            <a:ext cx="4154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b="1" dirty="0" smtClean="0"/>
              <a:t>Se </a:t>
            </a:r>
            <a:r>
              <a:rPr lang="es-AR" b="1" dirty="0"/>
              <a:t>pickean todos los SKU que forman parte del consolidado y se encuentran en la zona de consolidación. </a:t>
            </a:r>
          </a:p>
        </p:txBody>
      </p:sp>
    </p:spTree>
    <p:extLst>
      <p:ext uri="{BB962C8B-B14F-4D97-AF65-F5344CB8AC3E}">
        <p14:creationId xmlns:p14="http://schemas.microsoft.com/office/powerpoint/2010/main" val="30387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6" grpId="0" animBg="1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22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158519" y="259944"/>
            <a:ext cx="3567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PARA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06003" y="771775"/>
            <a:ext cx="8445974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Para comenzar a designar la tarea del armado del pedido de reparto, primero debemos dirigirnos al </a:t>
            </a:r>
            <a:r>
              <a:rPr kumimoji="0" lang="es-AR" altLang="es-AR" b="1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Panel de Control de Pedidos</a:t>
            </a: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:</a:t>
            </a:r>
            <a:endParaRPr kumimoji="0" lang="es-AR" altLang="es-A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kumimoji="0" lang="es-AR" altLang="es-AR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&gt;</a:t>
            </a:r>
            <a:r>
              <a:rPr kumimoji="0" lang="es-AR" altLang="es-AR" b="1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SLVM</a:t>
            </a:r>
            <a:endParaRPr kumimoji="0" lang="es-AR" altLang="es-AR" b="0" i="0" u="none" strike="noStrike" cap="none" normalizeH="0" baseline="0" dirty="0" smtClean="0">
              <a:ln>
                <a:noFill/>
              </a:ln>
              <a:solidFill>
                <a:srgbClr val="394A91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kumimoji="0" lang="es-AR" altLang="es-AR" sz="1400" b="0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&gt;Clic en </a:t>
            </a:r>
            <a:r>
              <a:rPr kumimoji="0" lang="es-AR" altLang="es-AR" b="1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PEDIDOS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lang="es-AR" altLang="es-AR" sz="1100" b="1" dirty="0" smtClean="0"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lang="es-AR" altLang="es-AR" dirty="0" smtClean="0">
                <a:solidFill>
                  <a:srgbClr val="394A91"/>
                </a:solidFill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&gt;Clic en </a:t>
            </a:r>
            <a:r>
              <a:rPr lang="es-AR" alt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buscar</a:t>
            </a: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 para visualizar los pedidos</a:t>
            </a:r>
            <a:endParaRPr kumimoji="0" lang="es-AR" altLang="es-AR" b="0" i="0" u="none" strike="noStrike" cap="none" normalizeH="0" baseline="0" dirty="0" smtClean="0">
              <a:ln>
                <a:noFill/>
              </a:ln>
              <a:solidFill>
                <a:srgbClr val="394A91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91" y="1502375"/>
            <a:ext cx="4603989" cy="173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7" y="3815101"/>
            <a:ext cx="8508037" cy="182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lecha abajo"/>
          <p:cNvSpPr/>
          <p:nvPr/>
        </p:nvSpPr>
        <p:spPr>
          <a:xfrm>
            <a:off x="3374740" y="3717032"/>
            <a:ext cx="216024" cy="36004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4427984" y="5733256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Allí nos aparecerá el Panel de Control a través del cual gestionar los pedidos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1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2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62" y="3313067"/>
            <a:ext cx="6390651" cy="315757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23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3567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PARA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77611" y="945064"/>
            <a:ext cx="8696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Encargado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Expedición asignará la labor de armar un pedido de manera integral </a:t>
            </a:r>
          </a:p>
          <a:p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33465" y="1499062"/>
            <a:ext cx="365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         para asignar tareas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47" y="1499062"/>
            <a:ext cx="426316" cy="3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10356" y="1943082"/>
            <a:ext cx="3546447" cy="192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esta manera se vuelve a realizar el mismo procedimiento para asignar armadores, solo que en esta oportunidad se deben designar todos los SKU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mbria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47" y="3610034"/>
            <a:ext cx="4095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0" y="752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r>
              <a:rPr kumimoji="0" lang="es-AR" altLang="es-A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5"/>
          <a:stretch/>
        </p:blipFill>
        <p:spPr bwMode="auto">
          <a:xfrm>
            <a:off x="4135273" y="1288574"/>
            <a:ext cx="3960440" cy="155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26 Rectángulo"/>
          <p:cNvSpPr/>
          <p:nvPr/>
        </p:nvSpPr>
        <p:spPr>
          <a:xfrm>
            <a:off x="4207501" y="2110908"/>
            <a:ext cx="692887" cy="7345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24" name="23 Conector recto de flecha"/>
          <p:cNvCxnSpPr/>
          <p:nvPr/>
        </p:nvCxnSpPr>
        <p:spPr>
          <a:xfrm>
            <a:off x="4526018" y="2845475"/>
            <a:ext cx="0" cy="439509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2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311" y="862366"/>
            <a:ext cx="2599154" cy="258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24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3567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PARA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77610" y="1019752"/>
            <a:ext cx="36023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Al regresar al panel de Control, el Encargado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Expedición podrá visualizar el detalle de la tarea asignada e imprimirlo</a:t>
            </a:r>
          </a:p>
          <a:p>
            <a:endParaRPr lang="es-AR" dirty="0"/>
          </a:p>
          <a:p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233465" y="2443448"/>
            <a:ext cx="260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077" y="2850828"/>
            <a:ext cx="5669184" cy="360250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942019" y="2157818"/>
            <a:ext cx="577457" cy="1962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4230748" y="2497080"/>
            <a:ext cx="0" cy="2838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78" y="2491551"/>
            <a:ext cx="306386" cy="247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25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3567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PARA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33465" y="980728"/>
            <a:ext cx="3894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Pasos a seguir para el picking 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reparto: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  <a:ea typeface="Calibri" pitchFamily="34" charset="0"/>
              <a:cs typeface="Times New Roman" pitchFamily="18" charset="0"/>
            </a:endParaRPr>
          </a:p>
          <a:p>
            <a:endParaRPr lang="es-AR" dirty="0"/>
          </a:p>
        </p:txBody>
      </p:sp>
      <p:graphicFrame>
        <p:nvGraphicFramePr>
          <p:cNvPr id="19" name="18 Diagrama"/>
          <p:cNvGraphicFramePr/>
          <p:nvPr>
            <p:extLst>
              <p:ext uri="{D42A27DB-BD31-4B8C-83A1-F6EECF244321}">
                <p14:modId xmlns:p14="http://schemas.microsoft.com/office/powerpoint/2010/main" val="3048513196"/>
              </p:ext>
            </p:extLst>
          </p:nvPr>
        </p:nvGraphicFramePr>
        <p:xfrm>
          <a:off x="899592" y="1567819"/>
          <a:ext cx="662473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410" name="Picture 2" descr="3D Personas Pequeñas Escribe El Lápiz. Imagen 3D. Fondo Blanco ..."/>
          <p:cNvPicPr>
            <a:picLocks noChangeAspect="1" noChangeArrowheads="1"/>
          </p:cNvPicPr>
          <p:nvPr/>
        </p:nvPicPr>
        <p:blipFill>
          <a:blip r:embed="rId8" r:link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637">
            <a:off x="7352888" y="913388"/>
            <a:ext cx="1361016" cy="163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5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9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26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4" b="9430"/>
          <a:stretch/>
        </p:blipFill>
        <p:spPr bwMode="auto">
          <a:xfrm>
            <a:off x="4704582" y="1394918"/>
            <a:ext cx="4169841" cy="15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2158519" y="259944"/>
            <a:ext cx="3567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PARA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66176" y="898090"/>
            <a:ext cx="453840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Siendo que por el momento el picking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continuará 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siendo manual, el armador será el responsable de armar los pedidos de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reparto 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en roll container y dejarlos en la zona de expedición, para luego ser escanados por  la persona encargada de dicha tarea. </a:t>
            </a:r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pPr algn="just"/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Al 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momento de registrar el picking, la persona encargada de hacerlo deberá ingresar al panel </a:t>
            </a:r>
            <a:r>
              <a:rPr lang="es-AR" sz="1600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Registrar Picking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: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sz="14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 flipH="1">
            <a:off x="6920077" y="2398864"/>
            <a:ext cx="288032" cy="7641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352583" y="5675229"/>
            <a:ext cx="8508685" cy="648072"/>
          </a:xfrm>
          <a:prstGeom prst="rect">
            <a:avLst/>
          </a:prstGeom>
          <a:solidFill>
            <a:srgbClr val="C6D4D3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AR" sz="1600" b="1" spc="100" dirty="0" smtClean="0">
                <a:ln w="11430"/>
                <a:solidFill>
                  <a:srgbClr val="002E8A"/>
                </a:solidFill>
                <a:latin typeface="Baskerville Old Face" panose="02020602080505020303" pitchFamily="18" charset="0"/>
              </a:rPr>
              <a:t>El Responsable del Sector Sensibles armará el bolsín para cada uno de los pedidos, los cuales quedarán físicamente en el sector hasta que sean retirados por un Jefe o Control.  </a:t>
            </a:r>
            <a:endParaRPr lang="es-AR" sz="1600" b="1" spc="100" dirty="0">
              <a:ln w="11430"/>
              <a:solidFill>
                <a:srgbClr val="002E8A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161" y="5183664"/>
            <a:ext cx="750788" cy="6679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517" y="3284902"/>
            <a:ext cx="6166008" cy="148718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352583" y="4797152"/>
            <a:ext cx="853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Se escanea el código de la tarea asignada, y luego se comienza a registrar el picking del pedido.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4413037" y="4028492"/>
            <a:ext cx="1545236" cy="288032"/>
          </a:xfrm>
          <a:prstGeom prst="rect">
            <a:avLst/>
          </a:prstGeom>
          <a:solidFill>
            <a:srgbClr val="B0C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762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14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27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158519" y="259944"/>
            <a:ext cx="3567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PARA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33465" y="934454"/>
            <a:ext cx="87637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Puede haber más de un roll asignado a ese pedido, cada uno de ellos deberá ser asociado a un marbete y se generara un remito por cada uno.</a:t>
            </a:r>
          </a:p>
        </p:txBody>
      </p:sp>
      <p:sp>
        <p:nvSpPr>
          <p:cNvPr id="2" name="1 Rectángulo"/>
          <p:cNvSpPr/>
          <p:nvPr/>
        </p:nvSpPr>
        <p:spPr>
          <a:xfrm>
            <a:off x="233465" y="1484784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En el panel de registro de picking, la persona responsable de escanear el pedido, será quien imprima el remito de ese picking. </a:t>
            </a:r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 Clic en REMITO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844825"/>
            <a:ext cx="5400600" cy="192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4681017" y="2750866"/>
            <a:ext cx="1545236" cy="286540"/>
          </a:xfrm>
          <a:prstGeom prst="rect">
            <a:avLst/>
          </a:prstGeom>
          <a:solidFill>
            <a:srgbClr val="B0C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Flecha abajo"/>
          <p:cNvSpPr/>
          <p:nvPr/>
        </p:nvSpPr>
        <p:spPr>
          <a:xfrm rot="7930397">
            <a:off x="7596584" y="2226868"/>
            <a:ext cx="186635" cy="256929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0" name="19 Proceso"/>
          <p:cNvSpPr/>
          <p:nvPr/>
        </p:nvSpPr>
        <p:spPr>
          <a:xfrm>
            <a:off x="7207711" y="2116667"/>
            <a:ext cx="482190" cy="166519"/>
          </a:xfrm>
          <a:prstGeom prst="flowChartProcess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252457" y="3746873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Así obtendremos el remito correspondiente: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46" y="4116205"/>
            <a:ext cx="5956198" cy="178318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167432" y="5877272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Una vez que se haya terminado de registrar todos los SKU de ese pedido, se hace clic en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FINALIZAR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para dar por terminada dicha tarea. </a:t>
            </a:r>
          </a:p>
        </p:txBody>
      </p:sp>
    </p:spTree>
    <p:extLst>
      <p:ext uri="{BB962C8B-B14F-4D97-AF65-F5344CB8AC3E}">
        <p14:creationId xmlns:p14="http://schemas.microsoft.com/office/powerpoint/2010/main" val="11297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5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13" grpId="0" animBg="1"/>
      <p:bldP spid="19" grpId="0" animBg="1"/>
      <p:bldP spid="20" grpId="0" animBg="1"/>
      <p:bldP spid="8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28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3684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DE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77611" y="1019752"/>
            <a:ext cx="85940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Encargado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Expedición podrá visualizar actualizados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los faltantes del pedido a medida que el armador vaya pickeando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. Una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vez finalizada la tarea,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podrá ver el Faltante Real. </a:t>
            </a:r>
          </a:p>
          <a:p>
            <a:endParaRPr lang="es-AR" dirty="0" smtClean="0"/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Luego podrá realizar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un reporte para consolidar todos los faltantes de los pedidos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seleccionados y generar una nueva tarea para un picking exclusivo de faltantes.</a:t>
            </a:r>
          </a:p>
          <a:p>
            <a:endParaRPr lang="es-AR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5" b="49182"/>
          <a:stretch/>
        </p:blipFill>
        <p:spPr bwMode="auto">
          <a:xfrm>
            <a:off x="179512" y="3356992"/>
            <a:ext cx="8435400" cy="122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Elipse"/>
          <p:cNvSpPr/>
          <p:nvPr/>
        </p:nvSpPr>
        <p:spPr>
          <a:xfrm>
            <a:off x="7003878" y="4579270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 smtClean="0"/>
              <a:t>1</a:t>
            </a:r>
            <a:endParaRPr lang="es-AR" sz="1400" b="1" dirty="0"/>
          </a:p>
        </p:txBody>
      </p:sp>
      <p:sp>
        <p:nvSpPr>
          <p:cNvPr id="10" name="9 Elipse"/>
          <p:cNvSpPr/>
          <p:nvPr/>
        </p:nvSpPr>
        <p:spPr>
          <a:xfrm>
            <a:off x="7746693" y="3471416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/>
              <a:t>2</a:t>
            </a:r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7294373" y="4523274"/>
            <a:ext cx="143746" cy="111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5085184"/>
            <a:ext cx="3876675" cy="11715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33465" y="2611454"/>
            <a:ext cx="843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1. Tildar Generar Consolidado Faltantes de ese 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pedido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33465" y="4662428"/>
            <a:ext cx="360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Y visualizaremos la siguiente pantalla: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233465" y="2902003"/>
            <a:ext cx="4240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2. Clic en Generar Consolidado de Faltantes</a:t>
            </a:r>
          </a:p>
        </p:txBody>
      </p:sp>
    </p:spTree>
    <p:extLst>
      <p:ext uri="{BB962C8B-B14F-4D97-AF65-F5344CB8AC3E}">
        <p14:creationId xmlns:p14="http://schemas.microsoft.com/office/powerpoint/2010/main" val="12669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225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725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725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725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725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2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32942" y="195042"/>
            <a:ext cx="4443314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400" b="1" dirty="0" smtClean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OBJETIVOS DE LA JORNADA </a:t>
            </a:r>
            <a:endParaRPr lang="es-ES_tradnl" altLang="es-AR" sz="2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2483768" y="1692225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Adquirir e incorporar los conocimientos, herramientas y recursos necesarios para la utilización del nuevo </a:t>
            </a:r>
            <a:r>
              <a:rPr lang="es-AR" b="1" dirty="0">
                <a:solidFill>
                  <a:srgbClr val="5B666F"/>
                </a:solidFill>
                <a:latin typeface="Baskerville Old Face" panose="02020602080505020303" pitchFamily="18" charset="0"/>
              </a:rPr>
              <a:t>Sistema de Logística de Vital </a:t>
            </a:r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(SLV).</a:t>
            </a:r>
            <a:endParaRPr lang="es-AR" dirty="0">
              <a:solidFill>
                <a:srgbClr val="5B666F"/>
              </a:solidFill>
            </a:endParaRPr>
          </a:p>
        </p:txBody>
      </p:sp>
      <p:sp>
        <p:nvSpPr>
          <p:cNvPr id="23" name="22 Elipse"/>
          <p:cNvSpPr/>
          <p:nvPr/>
        </p:nvSpPr>
        <p:spPr>
          <a:xfrm>
            <a:off x="2339752" y="184482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5" y="1670870"/>
            <a:ext cx="893908" cy="96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25 Rectángulo"/>
          <p:cNvSpPr/>
          <p:nvPr/>
        </p:nvSpPr>
        <p:spPr>
          <a:xfrm>
            <a:off x="2483768" y="4051568"/>
            <a:ext cx="6000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Dar seguimiento y gestionar la totalidad del proceso del armado, control y facturación de los pedidos de </a:t>
            </a:r>
            <a:r>
              <a:rPr lang="es-AR" dirty="0" smtClean="0">
                <a:solidFill>
                  <a:srgbClr val="5B666F"/>
                </a:solidFill>
                <a:latin typeface="Baskerville Old Face" panose="02020602080505020303" pitchFamily="18" charset="0"/>
              </a:rPr>
              <a:t>distribución.</a:t>
            </a:r>
            <a:endParaRPr lang="es-AR" dirty="0">
              <a:solidFill>
                <a:srgbClr val="5B666F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2339752" y="4194574"/>
            <a:ext cx="72008" cy="7200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0" y="3982408"/>
            <a:ext cx="1007452" cy="7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28 Rectángulo"/>
          <p:cNvSpPr/>
          <p:nvPr/>
        </p:nvSpPr>
        <p:spPr>
          <a:xfrm>
            <a:off x="2483767" y="5238518"/>
            <a:ext cx="6000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Gestionar </a:t>
            </a:r>
            <a:r>
              <a:rPr lang="es-AR" dirty="0" smtClean="0">
                <a:solidFill>
                  <a:srgbClr val="5B666F"/>
                </a:solidFill>
                <a:latin typeface="Baskerville Old Face" panose="02020602080505020303" pitchFamily="18" charset="0"/>
              </a:rPr>
              <a:t>su </a:t>
            </a:r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equipo de trabajo, optimizando los tiempos y la productividad del mismo. </a:t>
            </a:r>
          </a:p>
        </p:txBody>
      </p:sp>
      <p:sp>
        <p:nvSpPr>
          <p:cNvPr id="30" name="29 Elipse"/>
          <p:cNvSpPr/>
          <p:nvPr/>
        </p:nvSpPr>
        <p:spPr>
          <a:xfrm>
            <a:off x="2339752" y="5408668"/>
            <a:ext cx="72008" cy="7200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3" y="5174085"/>
            <a:ext cx="817345" cy="77519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32 Rectángulo"/>
          <p:cNvSpPr/>
          <p:nvPr/>
        </p:nvSpPr>
        <p:spPr>
          <a:xfrm>
            <a:off x="395536" y="3313969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5B666F"/>
                </a:solidFill>
                <a:latin typeface="Baskerville Old Face" panose="02020602080505020303" pitchFamily="18" charset="0"/>
              </a:rPr>
              <a:t>El cual le permitirá al Encargado de Expedición:</a:t>
            </a:r>
            <a:endParaRPr lang="es-AR" dirty="0">
              <a:solidFill>
                <a:srgbClr val="5B66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15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6" grpId="0"/>
      <p:bldP spid="27" grpId="0" animBg="1"/>
      <p:bldP spid="29" grpId="0"/>
      <p:bldP spid="30" grpId="0" animBg="1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" y="2842717"/>
            <a:ext cx="5719880" cy="280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29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555776" y="196291"/>
            <a:ext cx="3684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DE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87150" y="1053719"/>
            <a:ext cx="432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Encargado de Expedición podrá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asignar armadores para el Consolidado de Faltantes generado anteriormente, a través del Panel de Control de Pedido 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10" y="908720"/>
            <a:ext cx="3967546" cy="17219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4774568" y="1743787"/>
            <a:ext cx="663771" cy="7339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1" name="10 Conector recto de flecha"/>
          <p:cNvCxnSpPr/>
          <p:nvPr/>
        </p:nvCxnSpPr>
        <p:spPr>
          <a:xfrm flipH="1">
            <a:off x="4171716" y="2510859"/>
            <a:ext cx="552509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26 Rectángulo"/>
          <p:cNvSpPr/>
          <p:nvPr/>
        </p:nvSpPr>
        <p:spPr>
          <a:xfrm>
            <a:off x="6238618" y="2924944"/>
            <a:ext cx="27535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Se 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procede de la misma manera que las anteriores asignaciones: </a:t>
            </a:r>
          </a:p>
          <a:p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1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. Se selecciona </a:t>
            </a:r>
            <a:r>
              <a:rPr lang="es-AR" sz="1600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Armador 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2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. Clic para </a:t>
            </a:r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asignar:</a:t>
            </a:r>
          </a:p>
          <a:p>
            <a:pPr lvl="1"/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pPr lvl="1"/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Todos 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sz="16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3</a:t>
            </a:r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. </a:t>
            </a:r>
            <a:r>
              <a:rPr lang="es-AR" sz="1600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Asignar Artículos 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08" y="4945063"/>
            <a:ext cx="2952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1 Elipse"/>
          <p:cNvSpPr/>
          <p:nvPr/>
        </p:nvSpPr>
        <p:spPr>
          <a:xfrm>
            <a:off x="3131840" y="3068960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 smtClean="0"/>
              <a:t>1</a:t>
            </a:r>
            <a:endParaRPr lang="es-AR" sz="1400" b="1" dirty="0"/>
          </a:p>
        </p:txBody>
      </p:sp>
      <p:sp>
        <p:nvSpPr>
          <p:cNvPr id="33" name="32 Elipse"/>
          <p:cNvSpPr/>
          <p:nvPr/>
        </p:nvSpPr>
        <p:spPr>
          <a:xfrm>
            <a:off x="3415019" y="4941167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/>
              <a:t>2</a:t>
            </a:r>
          </a:p>
        </p:txBody>
      </p:sp>
      <p:sp>
        <p:nvSpPr>
          <p:cNvPr id="34" name="33 Elipse"/>
          <p:cNvSpPr/>
          <p:nvPr/>
        </p:nvSpPr>
        <p:spPr>
          <a:xfrm>
            <a:off x="5911304" y="3129525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 smtClean="0"/>
              <a:t>3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319683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500"/>
                            </p:stCondLst>
                            <p:childTnLst>
                              <p:par>
                                <p:cTn id="4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27" grpId="0"/>
      <p:bldP spid="32" grpId="0" animBg="1"/>
      <p:bldP spid="33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30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555776" y="196291"/>
            <a:ext cx="36840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DE REPARTO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33464" y="1124744"/>
            <a:ext cx="44754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Ingresando al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Panel de Control Consolidado Faltantes Reparto,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se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podrá imprimir la lista de Picking y el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marbete.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33465" y="2134597"/>
            <a:ext cx="3926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en         para visualizar el Detalle Asignación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Consolidado.</a:t>
            </a:r>
          </a:p>
          <a:p>
            <a:endParaRPr lang="es-AR" dirty="0" smtClean="0"/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        </a:t>
            </a:r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para imprimir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95573"/>
            <a:ext cx="326117" cy="25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10" y="1052736"/>
            <a:ext cx="3967546" cy="17219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7119068" y="1887803"/>
            <a:ext cx="663771" cy="7339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5" name="14 Conector recto de flecha"/>
          <p:cNvCxnSpPr/>
          <p:nvPr/>
        </p:nvCxnSpPr>
        <p:spPr>
          <a:xfrm flipH="1">
            <a:off x="6566558" y="2648707"/>
            <a:ext cx="552509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803" y="3034655"/>
            <a:ext cx="5229225" cy="1114425"/>
          </a:xfrm>
          <a:prstGeom prst="rect">
            <a:avLst/>
          </a:prstGeom>
          <a:ln w="28575">
            <a:noFill/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43" y="4149080"/>
            <a:ext cx="7009315" cy="221977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15 Rectángulo redondeado"/>
          <p:cNvSpPr/>
          <p:nvPr/>
        </p:nvSpPr>
        <p:spPr>
          <a:xfrm>
            <a:off x="5105577" y="4149080"/>
            <a:ext cx="936104" cy="3350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21 Rectángulo"/>
          <p:cNvSpPr/>
          <p:nvPr/>
        </p:nvSpPr>
        <p:spPr>
          <a:xfrm>
            <a:off x="5301639" y="3854076"/>
            <a:ext cx="663771" cy="222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23" name="22 Conector recto de flecha"/>
          <p:cNvCxnSpPr/>
          <p:nvPr/>
        </p:nvCxnSpPr>
        <p:spPr>
          <a:xfrm flipH="1">
            <a:off x="4749129" y="4111047"/>
            <a:ext cx="552509" cy="252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38" y="2991326"/>
            <a:ext cx="350000" cy="25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 animBg="1"/>
      <p:bldP spid="16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solidFill>
                  <a:prstClr val="white"/>
                </a:solidFill>
                <a:latin typeface="Baskerville Old Face" panose="02020602080505020303" pitchFamily="18" charset="0"/>
              </a:rPr>
              <a:t>31</a:t>
            </a:r>
            <a:endParaRPr lang="es-AR" dirty="0">
              <a:solidFill>
                <a:prstClr val="white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36432" y="259943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23528" y="1637869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Finalizado </a:t>
            </a:r>
            <a:r>
              <a:rPr lang="es-AR" sz="20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</a:t>
            </a:r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Picking </a:t>
            </a:r>
            <a:r>
              <a:rPr lang="es-AR" sz="20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los faltantes, </a:t>
            </a:r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podrán darse 2 escenarios:</a:t>
            </a:r>
            <a:endParaRPr lang="es-AR" sz="20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619931" y="4630416"/>
            <a:ext cx="84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Que el Armador no haya encontrado </a:t>
            </a:r>
            <a:r>
              <a:rPr lang="es-AR" sz="20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100% de los </a:t>
            </a:r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faltantes</a:t>
            </a:r>
            <a:endParaRPr lang="es-AR" sz="20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619930" y="3238555"/>
            <a:ext cx="840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Que el Armador haya encontrado </a:t>
            </a:r>
            <a:r>
              <a:rPr lang="es-AR" sz="20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100% de los </a:t>
            </a:r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faltantes</a:t>
            </a:r>
            <a:endParaRPr lang="es-AR" sz="20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8" y="3129410"/>
            <a:ext cx="833283" cy="587622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8" y="4521271"/>
            <a:ext cx="833283" cy="587622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87" y="1105963"/>
            <a:ext cx="1082721" cy="104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7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3463" y="873597"/>
            <a:ext cx="83339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Si el armador encontró la totalidad de los faltantes, se procederá a la utilización 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la: </a:t>
            </a:r>
          </a:p>
          <a:p>
            <a:endParaRPr lang="es-A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AR" sz="24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218B88"/>
                </a:solidFill>
              </a:rPr>
              <a:t>Distribución Automática </a:t>
            </a:r>
            <a:r>
              <a:rPr lang="es-AR" sz="2400" b="1" u="sng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218B88"/>
                </a:solidFill>
              </a:rPr>
              <a:t>del </a:t>
            </a:r>
            <a:r>
              <a:rPr lang="es-AR" sz="24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218B88"/>
                </a:solidFill>
              </a:rPr>
              <a:t>SLV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8" y="3907991"/>
            <a:ext cx="7300531" cy="25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Icono De La Estrella De Oro Ilustración. Icono De La Estrella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828600" cy="8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solidFill>
                  <a:prstClr val="white"/>
                </a:solidFill>
                <a:latin typeface="Baskerville Old Face" panose="02020602080505020303" pitchFamily="18" charset="0"/>
              </a:rPr>
              <a:t>32</a:t>
            </a:r>
            <a:endParaRPr lang="es-AR" dirty="0">
              <a:solidFill>
                <a:prstClr val="white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58519" y="259944"/>
            <a:ext cx="40815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ENCONTRADOS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33464" y="2847801"/>
            <a:ext cx="7290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Para proceder a la Distribución Automática se deberá: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14510" y="3170967"/>
            <a:ext cx="6931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Dar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por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finalizado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el consolidado de faltantes </a:t>
            </a:r>
            <a:endParaRPr lang="es-AR" sz="9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       &gt;</a:t>
            </a:r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Aceptar</a:t>
            </a:r>
            <a:endParaRPr lang="es-AR" b="1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61" y="3525064"/>
            <a:ext cx="240000" cy="21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14 Elipse"/>
          <p:cNvSpPr/>
          <p:nvPr/>
        </p:nvSpPr>
        <p:spPr>
          <a:xfrm>
            <a:off x="7452320" y="5230440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 smtClean="0"/>
              <a:t>1</a:t>
            </a:r>
            <a:endParaRPr lang="es-AR" b="1" dirty="0"/>
          </a:p>
        </p:txBody>
      </p:sp>
      <p:sp>
        <p:nvSpPr>
          <p:cNvPr id="8" name="AutoShape 4" descr="Imágenes de Estrellas | Vectores, fotos de stock y PSD gratuitos"/>
          <p:cNvSpPr>
            <a:spLocks noChangeAspect="1" noChangeArrowheads="1"/>
          </p:cNvSpPr>
          <p:nvPr/>
        </p:nvSpPr>
        <p:spPr bwMode="auto">
          <a:xfrm>
            <a:off x="155575" y="-884238"/>
            <a:ext cx="18478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21" name="Picture 6" descr="Icono De La Estrella De Oro Ilustración. Icono De La Estrella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40768"/>
            <a:ext cx="828600" cy="8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218" y="5397119"/>
            <a:ext cx="3082430" cy="10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Elipse"/>
          <p:cNvSpPr/>
          <p:nvPr/>
        </p:nvSpPr>
        <p:spPr>
          <a:xfrm>
            <a:off x="5797632" y="5923236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/>
              <a:t>2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114434" y="2169368"/>
            <a:ext cx="4572000" cy="646331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/>
            <a:r>
              <a:rPr lang="es-AR" dirty="0">
                <a:solidFill>
                  <a:srgbClr val="218B88"/>
                </a:solidFill>
                <a:latin typeface="Baskerville Old Face" panose="02020602080505020303" pitchFamily="18" charset="0"/>
              </a:rPr>
              <a:t>Esta nueva funcionalidad nos permite saber qué cantidad será designada para cada pedido </a:t>
            </a:r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4400434" y="1839262"/>
            <a:ext cx="0" cy="28907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 flipH="1">
            <a:off x="7488324" y="5518472"/>
            <a:ext cx="36006" cy="1427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10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/>
      <p:bldP spid="13" grpId="0"/>
      <p:bldP spid="15" grpId="0" animBg="1"/>
      <p:bldP spid="1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73" y="1362725"/>
            <a:ext cx="7182745" cy="178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158519" y="259944"/>
            <a:ext cx="40815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ENCONTRADOS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52689" y="893175"/>
            <a:ext cx="275562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3.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Distribución automática </a:t>
            </a:r>
            <a:endParaRPr lang="es-AR" b="1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sz="900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25" y="1367908"/>
            <a:ext cx="296816" cy="18888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252688" y="3356992"/>
            <a:ext cx="7939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Así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obtendremos el reporte de la distribución del consolidado de faltantes, con dicha información, se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ubicarán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físicamente los SKU según corresponda. </a:t>
            </a:r>
          </a:p>
        </p:txBody>
      </p:sp>
      <p:sp>
        <p:nvSpPr>
          <p:cNvPr id="17" name="16 Elipse"/>
          <p:cNvSpPr/>
          <p:nvPr/>
        </p:nvSpPr>
        <p:spPr>
          <a:xfrm>
            <a:off x="8316416" y="2678915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/>
              <a:t>3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solidFill>
                  <a:prstClr val="white"/>
                </a:solidFill>
                <a:latin typeface="Baskerville Old Face" panose="02020602080505020303" pitchFamily="18" charset="0"/>
              </a:rPr>
              <a:t>33</a:t>
            </a:r>
            <a:endParaRPr lang="es-AR" dirty="0">
              <a:solidFill>
                <a:prstClr val="white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4187920"/>
            <a:ext cx="7933573" cy="200370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884368" y="2966946"/>
            <a:ext cx="432048" cy="1107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78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34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158519" y="259944"/>
            <a:ext cx="4594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NO ENCONTRADOS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1513113639"/>
              </p:ext>
            </p:extLst>
          </p:nvPr>
        </p:nvGraphicFramePr>
        <p:xfrm>
          <a:off x="3059832" y="1052736"/>
          <a:ext cx="576064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9 Rectángulo"/>
          <p:cNvSpPr/>
          <p:nvPr/>
        </p:nvSpPr>
        <p:spPr>
          <a:xfrm>
            <a:off x="233465" y="3547755"/>
            <a:ext cx="1537600" cy="338554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AR" sz="16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El </a:t>
            </a:r>
            <a:r>
              <a:rPr lang="es-AR" sz="1600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Jefe </a:t>
            </a:r>
            <a:r>
              <a:rPr lang="es-AR" sz="1600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de </a:t>
            </a:r>
            <a:r>
              <a:rPr lang="es-AR" sz="1600" dirty="0" smtClean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0"/>
              </a:rPr>
              <a:t>Salón </a:t>
            </a:r>
            <a:endParaRPr lang="es-AR" sz="1600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33465" y="1055493"/>
            <a:ext cx="2489992" cy="33855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sz="1600" dirty="0">
                <a:solidFill>
                  <a:schemeClr val="accent3">
                    <a:lumMod val="75000"/>
                  </a:schemeClr>
                </a:solidFill>
                <a:latin typeface="Baskerville Old Face" panose="02020602080505020303" pitchFamily="18" charset="0"/>
              </a:rPr>
              <a:t>El </a:t>
            </a:r>
            <a:r>
              <a:rPr lang="es-AR" sz="1600" dirty="0" smtClean="0">
                <a:solidFill>
                  <a:schemeClr val="accent3">
                    <a:lumMod val="75000"/>
                  </a:schemeClr>
                </a:solidFill>
                <a:latin typeface="Baskerville Old Face" panose="02020602080505020303" pitchFamily="18" charset="0"/>
              </a:rPr>
              <a:t>Encargado </a:t>
            </a:r>
            <a:r>
              <a:rPr lang="es-AR" sz="1600" dirty="0">
                <a:solidFill>
                  <a:schemeClr val="accent3">
                    <a:lumMod val="75000"/>
                  </a:schemeClr>
                </a:solidFill>
                <a:latin typeface="Baskerville Old Face" panose="02020602080505020303" pitchFamily="18" charset="0"/>
              </a:rPr>
              <a:t>de </a:t>
            </a:r>
            <a:r>
              <a:rPr lang="es-AR" sz="1600" dirty="0" smtClean="0">
                <a:solidFill>
                  <a:schemeClr val="accent3">
                    <a:lumMod val="75000"/>
                  </a:schemeClr>
                </a:solidFill>
                <a:latin typeface="Baskerville Old Face" panose="02020602080505020303" pitchFamily="18" charset="0"/>
              </a:rPr>
              <a:t>Expedición</a:t>
            </a:r>
            <a:endParaRPr lang="es-AR" sz="1600" dirty="0">
              <a:solidFill>
                <a:schemeClr val="accent3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23" name="22 Conector recto de flecha"/>
          <p:cNvCxnSpPr>
            <a:stCxn id="13" idx="3"/>
          </p:cNvCxnSpPr>
          <p:nvPr/>
        </p:nvCxnSpPr>
        <p:spPr>
          <a:xfrm>
            <a:off x="2723457" y="1224770"/>
            <a:ext cx="16768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>
            <a:off x="1787874" y="3717032"/>
            <a:ext cx="1037809" cy="3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31 Rectángulo"/>
          <p:cNvSpPr/>
          <p:nvPr/>
        </p:nvSpPr>
        <p:spPr>
          <a:xfrm>
            <a:off x="223952" y="5547281"/>
            <a:ext cx="2509020" cy="33855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s-AR" sz="1600" dirty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</a:rPr>
              <a:t>El </a:t>
            </a:r>
            <a:r>
              <a:rPr lang="es-AR" sz="1600" dirty="0" smtClean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</a:rPr>
              <a:t>Encargado </a:t>
            </a:r>
            <a:r>
              <a:rPr lang="es-AR" sz="1600" dirty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</a:rPr>
              <a:t>de </a:t>
            </a:r>
            <a:r>
              <a:rPr lang="es-AR" sz="1600" dirty="0" smtClean="0">
                <a:solidFill>
                  <a:schemeClr val="accent2">
                    <a:lumMod val="75000"/>
                  </a:schemeClr>
                </a:solidFill>
                <a:latin typeface="Baskerville Old Face" panose="02020602080505020303" pitchFamily="18" charset="0"/>
              </a:rPr>
              <a:t>Expedición</a:t>
            </a:r>
            <a:endParaRPr lang="es-AR" sz="1600" dirty="0">
              <a:solidFill>
                <a:schemeClr val="accent2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33" name="32 Conector recto de flecha"/>
          <p:cNvCxnSpPr>
            <a:stCxn id="32" idx="3"/>
          </p:cNvCxnSpPr>
          <p:nvPr/>
        </p:nvCxnSpPr>
        <p:spPr>
          <a:xfrm>
            <a:off x="2732972" y="5716558"/>
            <a:ext cx="1486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34 Rectángulo"/>
          <p:cNvSpPr/>
          <p:nvPr/>
        </p:nvSpPr>
        <p:spPr>
          <a:xfrm>
            <a:off x="4056662" y="6014067"/>
            <a:ext cx="4403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AR" sz="1600" i="1" dirty="0" smtClean="0">
                <a:latin typeface="Baskerville Old Face" panose="02020602080505020303" pitchFamily="18" charset="0"/>
              </a:rPr>
              <a:t>Se podrá proceder con la Distribución Automática</a:t>
            </a:r>
            <a:endParaRPr lang="es-AR" sz="1600" i="1" dirty="0">
              <a:latin typeface="Baskerville Old Face" panose="02020602080505020303" pitchFamily="18" charset="0"/>
            </a:endParaRPr>
          </a:p>
        </p:txBody>
      </p:sp>
      <p:pic>
        <p:nvPicPr>
          <p:cNvPr id="36" name="Picture 6" descr="Icono De La Estrella De Oro Ilustración. Icono De La Estrella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88" y="5841344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36 Conector recto de flecha"/>
          <p:cNvCxnSpPr/>
          <p:nvPr/>
        </p:nvCxnSpPr>
        <p:spPr>
          <a:xfrm>
            <a:off x="3635896" y="6183344"/>
            <a:ext cx="4207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233466" y="4915907"/>
            <a:ext cx="2489992" cy="5847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1600" dirty="0" smtClean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Responsable de escanear los SKU</a:t>
            </a:r>
            <a:endParaRPr lang="es-AR" sz="1600" dirty="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20" name="19 Conector recto de flecha"/>
          <p:cNvCxnSpPr/>
          <p:nvPr/>
        </p:nvCxnSpPr>
        <p:spPr>
          <a:xfrm>
            <a:off x="2736719" y="5208715"/>
            <a:ext cx="1486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7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9" grpId="0">
        <p:bldAsOne/>
      </p:bldGraphic>
      <p:bldP spid="10" grpId="0" animBg="1"/>
      <p:bldP spid="13" grpId="0" animBg="1"/>
      <p:bldP spid="32" grpId="0" animBg="1"/>
      <p:bldP spid="35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35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74400" y="257419"/>
            <a:ext cx="3531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79511" y="908720"/>
            <a:ext cx="8694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 diferencia del reparto, estos pedidos suelen contener un gran número de picking. </a:t>
            </a:r>
          </a:p>
          <a:p>
            <a:pPr algn="just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El encargado de expedición designará a cada armador a cada uno de los sectores y/o SKU de cada súper pedido de esa zona. 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33465" y="1841509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SLVM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66836" y="2210841"/>
            <a:ext cx="34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Consolidado Comisionista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679" y="1814869"/>
            <a:ext cx="4928636" cy="178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Flecha abajo"/>
          <p:cNvSpPr/>
          <p:nvPr/>
        </p:nvSpPr>
        <p:spPr>
          <a:xfrm rot="7930397">
            <a:off x="7976022" y="3167451"/>
            <a:ext cx="213390" cy="320065"/>
          </a:xfrm>
          <a:prstGeom prst="downArrow">
            <a:avLst>
              <a:gd name="adj1" fmla="val 35931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266836" y="3717032"/>
            <a:ext cx="8441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Allí ingresaremos al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Panel de Control Consolidado Comisionista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, a partir del cual se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podrán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gestionar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dichos pedidos. 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4" b="-1"/>
          <a:stretch/>
        </p:blipFill>
        <p:spPr bwMode="auto">
          <a:xfrm>
            <a:off x="377788" y="4653136"/>
            <a:ext cx="8388424" cy="128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 redondeado"/>
          <p:cNvSpPr/>
          <p:nvPr/>
        </p:nvSpPr>
        <p:spPr>
          <a:xfrm>
            <a:off x="4292352" y="4283236"/>
            <a:ext cx="1440160" cy="64807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Se pueden seleccionar todos los comisionistas o individualmente</a:t>
            </a:r>
            <a:endParaRPr lang="es-AR" sz="1050" dirty="0"/>
          </a:p>
        </p:txBody>
      </p:sp>
      <p:cxnSp>
        <p:nvCxnSpPr>
          <p:cNvPr id="14" name="13 Conector recto de flecha"/>
          <p:cNvCxnSpPr/>
          <p:nvPr/>
        </p:nvCxnSpPr>
        <p:spPr>
          <a:xfrm flipV="1">
            <a:off x="3987221" y="4869160"/>
            <a:ext cx="216024" cy="10801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/>
          <p:nvPr/>
        </p:nvCxnSpPr>
        <p:spPr>
          <a:xfrm>
            <a:off x="3419872" y="5373216"/>
            <a:ext cx="504056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17 Rectángulo redondeado"/>
          <p:cNvSpPr/>
          <p:nvPr/>
        </p:nvSpPr>
        <p:spPr>
          <a:xfrm>
            <a:off x="3999889" y="5124317"/>
            <a:ext cx="1304859" cy="50405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Seleccionar el rango de fechas de los pedidos</a:t>
            </a:r>
            <a:endParaRPr lang="es-AR" sz="1050" dirty="0"/>
          </a:p>
        </p:txBody>
      </p:sp>
      <p:sp>
        <p:nvSpPr>
          <p:cNvPr id="19" name="18 Flecha derecha"/>
          <p:cNvSpPr/>
          <p:nvPr/>
        </p:nvSpPr>
        <p:spPr>
          <a:xfrm rot="21061778">
            <a:off x="7404858" y="5167027"/>
            <a:ext cx="576064" cy="36004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 smtClean="0"/>
              <a:t>CLIC</a:t>
            </a:r>
            <a:endParaRPr lang="es-AR" sz="1200" dirty="0"/>
          </a:p>
        </p:txBody>
      </p:sp>
      <p:sp>
        <p:nvSpPr>
          <p:cNvPr id="20" name="19 Elipse"/>
          <p:cNvSpPr/>
          <p:nvPr/>
        </p:nvSpPr>
        <p:spPr>
          <a:xfrm>
            <a:off x="4010236" y="4318820"/>
            <a:ext cx="252028" cy="214283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 smtClean="0"/>
              <a:t>1</a:t>
            </a:r>
            <a:endParaRPr lang="es-AR" dirty="0"/>
          </a:p>
        </p:txBody>
      </p:sp>
      <p:sp>
        <p:nvSpPr>
          <p:cNvPr id="22" name="21 Elipse"/>
          <p:cNvSpPr/>
          <p:nvPr/>
        </p:nvSpPr>
        <p:spPr>
          <a:xfrm>
            <a:off x="3738491" y="5462635"/>
            <a:ext cx="252028" cy="214283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/>
              <a:t>2</a:t>
            </a:r>
            <a:endParaRPr lang="es-AR" dirty="0"/>
          </a:p>
        </p:txBody>
      </p:sp>
      <p:sp>
        <p:nvSpPr>
          <p:cNvPr id="23" name="22 Elipse"/>
          <p:cNvSpPr/>
          <p:nvPr/>
        </p:nvSpPr>
        <p:spPr>
          <a:xfrm>
            <a:off x="7380311" y="5017175"/>
            <a:ext cx="252028" cy="214283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/>
              <a:t>3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8117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  <p:bldP spid="10" grpId="0" animBg="1"/>
      <p:bldP spid="11" grpId="0"/>
      <p:bldP spid="12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36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74400" y="257419"/>
            <a:ext cx="3531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8" y="3530435"/>
            <a:ext cx="807885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95907" y="908587"/>
            <a:ext cx="857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 partir de este panel, se podrán gestionar los pedidos de comisionista de la siguiente manera:</a:t>
            </a:r>
          </a:p>
        </p:txBody>
      </p:sp>
      <p:sp>
        <p:nvSpPr>
          <p:cNvPr id="2" name="1 Rectángulo"/>
          <p:cNvSpPr/>
          <p:nvPr/>
        </p:nvSpPr>
        <p:spPr>
          <a:xfrm>
            <a:off x="2627784" y="4394531"/>
            <a:ext cx="394816" cy="7200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8 Elipse"/>
          <p:cNvSpPr/>
          <p:nvPr/>
        </p:nvSpPr>
        <p:spPr>
          <a:xfrm>
            <a:off x="2699792" y="4034491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/>
              <a:t>1</a:t>
            </a:r>
            <a:endParaRPr lang="es-AR" dirty="0"/>
          </a:p>
        </p:txBody>
      </p:sp>
      <p:sp>
        <p:nvSpPr>
          <p:cNvPr id="10" name="9 Rectángulo"/>
          <p:cNvSpPr/>
          <p:nvPr/>
        </p:nvSpPr>
        <p:spPr>
          <a:xfrm>
            <a:off x="3131840" y="4377763"/>
            <a:ext cx="432048" cy="7368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Elipse"/>
          <p:cNvSpPr/>
          <p:nvPr/>
        </p:nvSpPr>
        <p:spPr>
          <a:xfrm>
            <a:off x="3225056" y="5144038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/>
              <a:t>2</a:t>
            </a:r>
            <a:endParaRPr lang="es-AR" dirty="0"/>
          </a:p>
        </p:txBody>
      </p:sp>
      <p:sp>
        <p:nvSpPr>
          <p:cNvPr id="12" name="11 Elipse"/>
          <p:cNvSpPr/>
          <p:nvPr/>
        </p:nvSpPr>
        <p:spPr>
          <a:xfrm>
            <a:off x="3851920" y="402175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/>
              <a:t>3</a:t>
            </a:r>
            <a:endParaRPr lang="es-AR" dirty="0"/>
          </a:p>
        </p:txBody>
      </p:sp>
      <p:sp>
        <p:nvSpPr>
          <p:cNvPr id="13" name="12 Elipse"/>
          <p:cNvSpPr/>
          <p:nvPr/>
        </p:nvSpPr>
        <p:spPr>
          <a:xfrm>
            <a:off x="4427984" y="5152257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/>
              <a:t>4</a:t>
            </a:r>
            <a:endParaRPr lang="es-AR" dirty="0"/>
          </a:p>
        </p:txBody>
      </p:sp>
      <p:sp>
        <p:nvSpPr>
          <p:cNvPr id="14" name="13 Elipse"/>
          <p:cNvSpPr/>
          <p:nvPr/>
        </p:nvSpPr>
        <p:spPr>
          <a:xfrm>
            <a:off x="5004048" y="4034491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/>
              <a:t>5</a:t>
            </a:r>
            <a:endParaRPr lang="es-AR" dirty="0"/>
          </a:p>
        </p:txBody>
      </p:sp>
      <p:sp>
        <p:nvSpPr>
          <p:cNvPr id="15" name="14 Rectángulo"/>
          <p:cNvSpPr/>
          <p:nvPr/>
        </p:nvSpPr>
        <p:spPr>
          <a:xfrm>
            <a:off x="3707903" y="4377763"/>
            <a:ext cx="548443" cy="7368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4337920" y="4369131"/>
            <a:ext cx="522111" cy="7368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4940268" y="4360665"/>
            <a:ext cx="522111" cy="7368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307747" y="1247141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1. Asignar a los armadores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295907" y="157499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2. Cantidad de Clientes del pedido</a:t>
            </a:r>
            <a:endParaRPr lang="es-AR" sz="16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307747" y="1867552"/>
            <a:ext cx="3676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3. Visualización del detalle de la asignación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307747" y="2176405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4. Estado del pedido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307747" y="2514959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solidFill>
                  <a:srgbClr val="394A91"/>
                </a:solidFill>
                <a:latin typeface="Baskerville Old Face" panose="02020602080505020303" pitchFamily="18" charset="0"/>
              </a:rPr>
              <a:t>5. Detalle de faltantes</a:t>
            </a:r>
          </a:p>
        </p:txBody>
      </p:sp>
    </p:spTree>
    <p:extLst>
      <p:ext uri="{BB962C8B-B14F-4D97-AF65-F5344CB8AC3E}">
        <p14:creationId xmlns:p14="http://schemas.microsoft.com/office/powerpoint/2010/main" val="33768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37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74400" y="257419"/>
            <a:ext cx="3531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33465" y="980728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Haciendo clic en      se deberá asignar a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los armadores para que comiencen con la tarea del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picking. 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95" y="2198625"/>
            <a:ext cx="2736303" cy="87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4605371" y="2704245"/>
            <a:ext cx="500030" cy="3627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0" name="9 Conector recto de flecha"/>
          <p:cNvCxnSpPr/>
          <p:nvPr/>
        </p:nvCxnSpPr>
        <p:spPr>
          <a:xfrm flipH="1">
            <a:off x="4234845" y="2885619"/>
            <a:ext cx="354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63497"/>
            <a:ext cx="3888678" cy="1925543"/>
          </a:xfrm>
          <a:prstGeom prst="rect">
            <a:avLst/>
          </a:prstGeom>
          <a:noFill/>
          <a:ln w="28575">
            <a:solidFill>
              <a:schemeClr val="accent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9"/>
          <a:stretch/>
        </p:blipFill>
        <p:spPr bwMode="auto">
          <a:xfrm>
            <a:off x="1907704" y="1098127"/>
            <a:ext cx="288032" cy="2057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50" y="3933057"/>
            <a:ext cx="5560575" cy="2304256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5847928" y="2421743"/>
            <a:ext cx="720080" cy="6559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9" name="18 Conector recto de flecha"/>
          <p:cNvCxnSpPr/>
          <p:nvPr/>
        </p:nvCxnSpPr>
        <p:spPr>
          <a:xfrm>
            <a:off x="6226802" y="3081486"/>
            <a:ext cx="0" cy="5591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233465" y="434566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Luego, sobre       se podrá imprimir dicha tarea 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991" y="4430707"/>
            <a:ext cx="295275" cy="238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7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38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74400" y="257419"/>
            <a:ext cx="3531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9512" y="908720"/>
            <a:ext cx="43620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rgbClr val="394A91"/>
                </a:solidFill>
                <a:effectLst/>
                <a:latin typeface="Baskerville Old Face" panose="02020602080505020303" pitchFamily="18" charset="0"/>
                <a:ea typeface="Calibri" pitchFamily="34" charset="0"/>
                <a:cs typeface="Times New Roman" pitchFamily="18" charset="0"/>
              </a:rPr>
              <a:t>Pasos a seguir para el picking de comisionista:</a:t>
            </a:r>
            <a:endParaRPr kumimoji="0" lang="es-AR" altLang="es-AR" sz="3200" b="0" i="0" u="none" strike="noStrike" cap="none" normalizeH="0" baseline="0" dirty="0" smtClean="0">
              <a:ln>
                <a:noFill/>
              </a:ln>
              <a:solidFill>
                <a:srgbClr val="394A91"/>
              </a:solidFill>
              <a:effectLst/>
              <a:latin typeface="Baskerville Old Face" panose="02020602080505020303" pitchFamily="18" charset="0"/>
              <a:cs typeface="Arial" pitchFamily="34" charset="0"/>
            </a:endParaRPr>
          </a:p>
        </p:txBody>
      </p:sp>
      <p:graphicFrame>
        <p:nvGraphicFramePr>
          <p:cNvPr id="25" name="24 Diagrama"/>
          <p:cNvGraphicFramePr/>
          <p:nvPr>
            <p:extLst>
              <p:ext uri="{D42A27DB-BD31-4B8C-83A1-F6EECF244321}">
                <p14:modId xmlns:p14="http://schemas.microsoft.com/office/powerpoint/2010/main" val="2725120732"/>
              </p:ext>
            </p:extLst>
          </p:nvPr>
        </p:nvGraphicFramePr>
        <p:xfrm>
          <a:off x="785807" y="1412776"/>
          <a:ext cx="6840760" cy="4272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9" name="Picture 3" descr="3d Gente - Hombre, Persona Con Un Lápiz Y Un Checklist Fotos ..."/>
          <p:cNvPicPr>
            <a:picLocks noChangeAspect="1" noChangeArrowheads="1"/>
          </p:cNvPicPr>
          <p:nvPr/>
        </p:nvPicPr>
        <p:blipFill>
          <a:blip r:embed="rId8" r:link="rId9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0883">
            <a:off x="7067171" y="4468587"/>
            <a:ext cx="2094026" cy="173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0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2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50975" y="295075"/>
            <a:ext cx="5378776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400" b="1" dirty="0" smtClean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NOVEDADES DEL NUEVO SLV</a:t>
            </a:r>
            <a:endParaRPr lang="es-ES_tradnl" altLang="es-AR" sz="2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16" y="3979064"/>
            <a:ext cx="19431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79064"/>
            <a:ext cx="19431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813" y="2923848"/>
            <a:ext cx="19431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6422484" y="2291878"/>
            <a:ext cx="2555776" cy="1512168"/>
          </a:xfrm>
          <a:prstGeom prst="wedgeEllipseCallout">
            <a:avLst>
              <a:gd name="adj1" fmla="val -61929"/>
              <a:gd name="adj2" fmla="val 64134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Asignar tareas </a:t>
            </a:r>
            <a:r>
              <a:rPr lang="es-AR" dirty="0" smtClean="0"/>
              <a:t>específicas </a:t>
            </a:r>
            <a:r>
              <a:rPr lang="es-AR" dirty="0"/>
              <a:t>a cada </a:t>
            </a:r>
            <a:r>
              <a:rPr lang="es-AR" dirty="0" smtClean="0"/>
              <a:t>armador</a:t>
            </a:r>
            <a:endParaRPr lang="es-AR" dirty="0"/>
          </a:p>
        </p:txBody>
      </p:sp>
      <p:sp>
        <p:nvSpPr>
          <p:cNvPr id="14" name="13 Llamada ovalada"/>
          <p:cNvSpPr/>
          <p:nvPr/>
        </p:nvSpPr>
        <p:spPr>
          <a:xfrm rot="1549608">
            <a:off x="6902650" y="3979959"/>
            <a:ext cx="2216047" cy="1290409"/>
          </a:xfrm>
          <a:prstGeom prst="wedgeEllipseCallout">
            <a:avLst>
              <a:gd name="adj1" fmla="val -50809"/>
              <a:gd name="adj2" fmla="val 51877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Consolidación Multicanal</a:t>
            </a:r>
          </a:p>
        </p:txBody>
      </p:sp>
      <p:sp>
        <p:nvSpPr>
          <p:cNvPr id="15" name="14 Llamada ovalada"/>
          <p:cNvSpPr/>
          <p:nvPr/>
        </p:nvSpPr>
        <p:spPr>
          <a:xfrm rot="335334" flipH="1">
            <a:off x="497765" y="2493761"/>
            <a:ext cx="2555776" cy="1374863"/>
          </a:xfrm>
          <a:prstGeom prst="wedgeEllipseCallout">
            <a:avLst>
              <a:gd name="adj1" fmla="val -50351"/>
              <a:gd name="adj2" fmla="val 5462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Nuevos paneles de trabajo</a:t>
            </a:r>
            <a:endParaRPr lang="es-AR" dirty="0"/>
          </a:p>
        </p:txBody>
      </p:sp>
      <p:sp>
        <p:nvSpPr>
          <p:cNvPr id="16" name="15 Llamada ovalada"/>
          <p:cNvSpPr/>
          <p:nvPr/>
        </p:nvSpPr>
        <p:spPr>
          <a:xfrm rot="20659946" flipH="1">
            <a:off x="47625" y="3990239"/>
            <a:ext cx="2555776" cy="1229929"/>
          </a:xfrm>
          <a:prstGeom prst="wedgeEllipseCallout">
            <a:avLst>
              <a:gd name="adj1" fmla="val -46483"/>
              <a:gd name="adj2" fmla="val 51027"/>
            </a:avLst>
          </a:prstGeom>
          <a:solidFill>
            <a:srgbClr val="218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Distribución inteligente de los faltantes encontrados</a:t>
            </a:r>
          </a:p>
        </p:txBody>
      </p:sp>
      <p:sp>
        <p:nvSpPr>
          <p:cNvPr id="17" name="16 Llamada ovalada"/>
          <p:cNvSpPr/>
          <p:nvPr/>
        </p:nvSpPr>
        <p:spPr>
          <a:xfrm rot="481804" flipH="1">
            <a:off x="1836527" y="1143514"/>
            <a:ext cx="2558051" cy="1504152"/>
          </a:xfrm>
          <a:prstGeom prst="wedgeEllipseCallout">
            <a:avLst>
              <a:gd name="adj1" fmla="val -43074"/>
              <a:gd name="adj2" fmla="val 665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Ubicación específica del material en el consolidado</a:t>
            </a:r>
            <a:endParaRPr lang="es-AR" dirty="0"/>
          </a:p>
        </p:txBody>
      </p:sp>
      <p:sp>
        <p:nvSpPr>
          <p:cNvPr id="18" name="4 Llamada ovalada"/>
          <p:cNvSpPr/>
          <p:nvPr/>
        </p:nvSpPr>
        <p:spPr>
          <a:xfrm rot="21275294">
            <a:off x="4487146" y="1025417"/>
            <a:ext cx="2555776" cy="1512168"/>
          </a:xfrm>
          <a:prstGeom prst="wedgeEllipseCallout">
            <a:avLst>
              <a:gd name="adj1" fmla="val -53552"/>
              <a:gd name="adj2" fmla="val 582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Nueva metodología de picking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485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39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72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</a:tabLst>
            </a:pP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174400" y="257419"/>
            <a:ext cx="3531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50316" y="980728"/>
            <a:ext cx="84172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Cuando el registro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del picking se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realizará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manera manual, el armador buscará los SKU que le fueron designados y los dejara en la zona 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expedición, luego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la persona encargada de escanear y registrar dicho pedido, deberá ingresar al Panel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Registro Picking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 para hacerlo:</a:t>
            </a:r>
          </a:p>
          <a:p>
            <a:r>
              <a:rPr lang="es-AR" dirty="0"/>
              <a:t> </a:t>
            </a:r>
          </a:p>
        </p:txBody>
      </p:sp>
      <p:sp>
        <p:nvSpPr>
          <p:cNvPr id="9" name="8 Rectángulo"/>
          <p:cNvSpPr/>
          <p:nvPr/>
        </p:nvSpPr>
        <p:spPr>
          <a:xfrm>
            <a:off x="250316" y="22768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SLVM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PICKING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00" y="1925051"/>
            <a:ext cx="4392488" cy="173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0" y="4077072"/>
            <a:ext cx="7987017" cy="192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3057767" y="5132867"/>
            <a:ext cx="1545236" cy="288032"/>
          </a:xfrm>
          <a:prstGeom prst="rect">
            <a:avLst/>
          </a:prstGeom>
          <a:solidFill>
            <a:srgbClr val="B0C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233465" y="3720238"/>
            <a:ext cx="378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Y nuevamente registrar los materiales: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6" name="15 Flecha abajo"/>
          <p:cNvSpPr/>
          <p:nvPr/>
        </p:nvSpPr>
        <p:spPr>
          <a:xfrm>
            <a:off x="5940152" y="3068960"/>
            <a:ext cx="432048" cy="835944"/>
          </a:xfrm>
          <a:prstGeom prst="downArrow">
            <a:avLst>
              <a:gd name="adj1" fmla="val 50000"/>
              <a:gd name="adj2" fmla="val 6959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1074552" y="5807005"/>
            <a:ext cx="6768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Se escanea el código de la tarea asignada, y luego se comienza a registrar el picking del pedido. </a:t>
            </a:r>
          </a:p>
        </p:txBody>
      </p:sp>
    </p:spTree>
    <p:extLst>
      <p:ext uri="{BB962C8B-B14F-4D97-AF65-F5344CB8AC3E}">
        <p14:creationId xmlns:p14="http://schemas.microsoft.com/office/powerpoint/2010/main" val="193461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animBg="1"/>
      <p:bldP spid="10" grpId="0"/>
      <p:bldP spid="16" grpId="0" animBg="1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40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88392" y="876491"/>
            <a:ext cx="8694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Estos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pedidos se arman en carretas, y por cada carreta se generara un remito. En el panel de registro de picking, la persona responsable de escanear el pedido, será quien imprima el remito de ese picking. </a:t>
            </a:r>
          </a:p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 Clic en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REMITO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74400" y="257419"/>
            <a:ext cx="3531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79" y="4074559"/>
            <a:ext cx="7250942" cy="1616278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96711" y="3705227"/>
            <a:ext cx="4339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Así obtendremos el remito correspondiente: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5" y="1719201"/>
            <a:ext cx="5544616" cy="197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abajo"/>
          <p:cNvSpPr/>
          <p:nvPr/>
        </p:nvSpPr>
        <p:spPr>
          <a:xfrm rot="7930397">
            <a:off x="7532720" y="2127165"/>
            <a:ext cx="186635" cy="256929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8 Proceso"/>
          <p:cNvSpPr/>
          <p:nvPr/>
        </p:nvSpPr>
        <p:spPr>
          <a:xfrm>
            <a:off x="7041424" y="1995986"/>
            <a:ext cx="482190" cy="208473"/>
          </a:xfrm>
          <a:prstGeom prst="flowChartProcess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Rectángulo"/>
          <p:cNvSpPr/>
          <p:nvPr/>
        </p:nvSpPr>
        <p:spPr>
          <a:xfrm>
            <a:off x="4572000" y="2668764"/>
            <a:ext cx="1545236" cy="256180"/>
          </a:xfrm>
          <a:prstGeom prst="rect">
            <a:avLst/>
          </a:prstGeom>
          <a:solidFill>
            <a:srgbClr val="B0C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9 Rectángulo"/>
          <p:cNvSpPr/>
          <p:nvPr/>
        </p:nvSpPr>
        <p:spPr>
          <a:xfrm>
            <a:off x="196711" y="5801512"/>
            <a:ext cx="8649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Una vez que se haya terminado de registrar todos los SKU de ese pedido, se hace clic en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FINALIZAR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para dar por terminada dicha tarea. </a:t>
            </a:r>
          </a:p>
        </p:txBody>
      </p:sp>
    </p:spTree>
    <p:extLst>
      <p:ext uri="{BB962C8B-B14F-4D97-AF65-F5344CB8AC3E}">
        <p14:creationId xmlns:p14="http://schemas.microsoft.com/office/powerpoint/2010/main" val="279827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50"/>
                            </p:stCondLst>
                            <p:childTnLst>
                              <p:par>
                                <p:cTn id="1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50"/>
                            </p:stCondLst>
                            <p:childTnLst>
                              <p:par>
                                <p:cTn id="2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55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5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 animBg="1"/>
      <p:bldP spid="9" grpId="0" animBg="1"/>
      <p:bldP spid="13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41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950929" y="257417"/>
            <a:ext cx="52421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FALTANTES PICKING COMISIONISTA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33465" y="980728"/>
            <a:ext cx="86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A diferencia de los faltantes del pedido de reparto, todos los faltantes de los pedidos para comisionistas  formaran parte de un nuevo pedido. </a:t>
            </a:r>
          </a:p>
          <a:p>
            <a:pPr algn="just"/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N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o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se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realizará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un consolidado de faltantes, en este caso, sino un nuevo pedido de picking, formado de faltantes.</a:t>
            </a:r>
          </a:p>
          <a:p>
            <a:pPr algn="just"/>
            <a:endParaRPr lang="es-AR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pPr algn="just"/>
            <a:endParaRPr lang="es-AR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SLVM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Consolidado Comisionista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916832"/>
            <a:ext cx="4641850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511" y="3523305"/>
            <a:ext cx="85204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alt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En el </a:t>
            </a:r>
            <a:r>
              <a:rPr lang="es-AR" alt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Panel de Control Consolidado Comisionista</a:t>
            </a:r>
            <a:r>
              <a:rPr lang="es-AR" alt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, se deberá hacer clic en      </a:t>
            </a:r>
            <a:r>
              <a:rPr lang="es-AR" alt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para </a:t>
            </a:r>
            <a:r>
              <a:rPr lang="es-AR" alt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crear un Nuevo Pedido de Faltantes            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532" y="3652697"/>
            <a:ext cx="219075" cy="17145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69636"/>
            <a:ext cx="6380586" cy="215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6228184" y="6165304"/>
            <a:ext cx="584314" cy="10727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4" name="13 Conector recto de flecha"/>
          <p:cNvCxnSpPr/>
          <p:nvPr/>
        </p:nvCxnSpPr>
        <p:spPr>
          <a:xfrm flipH="1">
            <a:off x="6896624" y="6218943"/>
            <a:ext cx="468052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5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42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33285" y="257416"/>
            <a:ext cx="2241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FACTURACIÓN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CC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95185"/>
            <a:ext cx="611915" cy="620958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7 Redondear rectángulo de esquina diagonal"/>
          <p:cNvSpPr/>
          <p:nvPr/>
        </p:nvSpPr>
        <p:spPr>
          <a:xfrm>
            <a:off x="2051721" y="1904076"/>
            <a:ext cx="6396780" cy="612067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Cuando </a:t>
            </a:r>
            <a:r>
              <a:rPr lang="es-AR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el pedido es 100% pickeado, el envío a facturación es </a:t>
            </a:r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manual. Se da por finalizado el pedido </a:t>
            </a:r>
            <a:r>
              <a:rPr lang="es-AR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y </a:t>
            </a:r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aparece </a:t>
            </a:r>
            <a:r>
              <a:rPr lang="es-AR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una alerta verde </a:t>
            </a:r>
          </a:p>
        </p:txBody>
      </p:sp>
      <p:sp>
        <p:nvSpPr>
          <p:cNvPr id="2" name="1 Rectángulo"/>
          <p:cNvSpPr/>
          <p:nvPr/>
        </p:nvSpPr>
        <p:spPr>
          <a:xfrm>
            <a:off x="233465" y="908720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Al momento de finalizar un pedido, se envía a imprimir la factura correspondiente, la cual saldrá por las cajas de tesorería. </a:t>
            </a:r>
          </a:p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Pueden darse 3 casos diferentes: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1"/>
            <a:ext cx="7836940" cy="24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63" y="3827042"/>
            <a:ext cx="3058269" cy="211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7884368" y="4005063"/>
            <a:ext cx="288032" cy="321509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1" name="10 Flecha abajo"/>
          <p:cNvSpPr/>
          <p:nvPr/>
        </p:nvSpPr>
        <p:spPr>
          <a:xfrm rot="8738004">
            <a:off x="8088407" y="4205312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12 Rectángulo"/>
          <p:cNvSpPr/>
          <p:nvPr/>
        </p:nvSpPr>
        <p:spPr>
          <a:xfrm>
            <a:off x="5292080" y="5373216"/>
            <a:ext cx="5351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329">
            <a:off x="6417770" y="4824049"/>
            <a:ext cx="1287530" cy="65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5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2" grpId="0"/>
      <p:bldP spid="12" grpId="0" animBg="1"/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43</a:t>
            </a:r>
            <a:endParaRPr lang="es-AR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CC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07" y="1124744"/>
            <a:ext cx="627713" cy="636955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6 Redondear rectángulo de esquina diagonal"/>
          <p:cNvSpPr/>
          <p:nvPr/>
        </p:nvSpPr>
        <p:spPr>
          <a:xfrm>
            <a:off x="1720361" y="1124744"/>
            <a:ext cx="6728139" cy="648072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El </a:t>
            </a:r>
            <a:r>
              <a:rPr lang="es-AR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pedido tuvo faltantes </a:t>
            </a:r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y se encontró el 100% de ellos, el </a:t>
            </a:r>
            <a:r>
              <a:rPr lang="es-AR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encargado de expedición envía el pedido manualmente a facturar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433285" y="257416"/>
            <a:ext cx="2241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FACTURACIÓN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5" y="2025812"/>
            <a:ext cx="7836940" cy="244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74" y="3545256"/>
            <a:ext cx="3058269" cy="211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7890600" y="3384501"/>
            <a:ext cx="288032" cy="321509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8" name="17 Flecha abajo"/>
          <p:cNvSpPr/>
          <p:nvPr/>
        </p:nvSpPr>
        <p:spPr>
          <a:xfrm rot="8738004">
            <a:off x="8098941" y="3671269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Rectángulo"/>
          <p:cNvSpPr/>
          <p:nvPr/>
        </p:nvSpPr>
        <p:spPr>
          <a:xfrm>
            <a:off x="5292080" y="5073600"/>
            <a:ext cx="535152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8329">
            <a:off x="6414734" y="4673558"/>
            <a:ext cx="1287530" cy="65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9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0" y="1916832"/>
            <a:ext cx="8237527" cy="2815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-18057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44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433285" y="257416"/>
            <a:ext cx="2241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FACTURACIÓN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CC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12345"/>
            <a:ext cx="592110" cy="600860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7 Redondear rectángulo de esquina diagonal"/>
          <p:cNvSpPr/>
          <p:nvPr/>
        </p:nvSpPr>
        <p:spPr>
          <a:xfrm>
            <a:off x="1619672" y="1052736"/>
            <a:ext cx="7053035" cy="720079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El </a:t>
            </a:r>
            <a:r>
              <a:rPr lang="es-AR" sz="1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pedido tuvo faltantes y no todos fueron encontrados, El encargado de expedición envía el pedido manualmente a facturar, luego de haber validado con el Jefe de Salón los faltantes </a:t>
            </a:r>
            <a:r>
              <a:rPr lang="es-AR" sz="1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reales. </a:t>
            </a:r>
            <a:endParaRPr lang="es-AR" sz="14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5495012" y="3324510"/>
            <a:ext cx="504056" cy="53566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246482"/>
            <a:ext cx="3293044" cy="211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4637505" y="5661247"/>
            <a:ext cx="609543" cy="7007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14 Flecha abajo"/>
          <p:cNvSpPr/>
          <p:nvPr/>
        </p:nvSpPr>
        <p:spPr>
          <a:xfrm>
            <a:off x="4433512" y="3976210"/>
            <a:ext cx="407986" cy="60960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Flecha abajo"/>
          <p:cNvSpPr/>
          <p:nvPr/>
        </p:nvSpPr>
        <p:spPr>
          <a:xfrm rot="8738004">
            <a:off x="5915076" y="3738914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299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7" grpId="0" animBg="1"/>
      <p:bldP spid="15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45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736253" y="257415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REPORTES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372594" y="1988840"/>
            <a:ext cx="833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Para ello, a través del nuevo </a:t>
            </a:r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Panel de Armadores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 se podrá visualizar el estado de las tareas designadas a cada uno de ellos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72594" y="3196806"/>
            <a:ext cx="2673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Desde el menú principal</a:t>
            </a:r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&gt;Clic en </a:t>
            </a:r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“Panel Control Armadores SLVM”</a:t>
            </a:r>
            <a:endParaRPr lang="es-AR" b="1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0" y="2878744"/>
            <a:ext cx="5472609" cy="218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79512" y="980728"/>
            <a:ext cx="869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Este nuevo sistema ayudará a gestionar el proceso de expedición de manera integral ya que permitirá analizar, controlar y organizar la tarea diaria de manera más eficiente.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150704" y="5301208"/>
            <a:ext cx="4752528" cy="1080120"/>
          </a:xfrm>
          <a:prstGeom prst="rect">
            <a:avLst/>
          </a:prstGeom>
          <a:solidFill>
            <a:srgbClr val="218B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Baskerville Old Face" panose="02020602080505020303" pitchFamily="18" charset="0"/>
              </a:rPr>
              <a:t>Y con esta nueva herramienta analizar la distribución de las tareas de manera más efectiva</a:t>
            </a:r>
            <a:endParaRPr lang="es-AR" sz="2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1" name="10 Flecha derecha"/>
          <p:cNvSpPr/>
          <p:nvPr/>
        </p:nvSpPr>
        <p:spPr>
          <a:xfrm>
            <a:off x="7483331" y="5553262"/>
            <a:ext cx="1224136" cy="576064"/>
          </a:xfrm>
          <a:prstGeom prst="rightArrow">
            <a:avLst/>
          </a:prstGeom>
          <a:solidFill>
            <a:srgbClr val="218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518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46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5" y="993576"/>
            <a:ext cx="5238529" cy="192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736253" y="257415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REPORTES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79512" y="1268760"/>
            <a:ext cx="3490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Al hacer clic en         se podrá visualizar el detalle de las actividades de cada armador y la cola de las asignaciones de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las tareas</a:t>
            </a:r>
            <a:endParaRPr lang="es-AR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pPr algn="ctr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Lo que permitirá organizarlas y modificarlas en caso de ser necesario</a:t>
            </a:r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972194" y="1972074"/>
            <a:ext cx="902230" cy="9566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8423309" y="2928674"/>
            <a:ext cx="0" cy="52469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68" y="3482326"/>
            <a:ext cx="7872061" cy="29894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91" y="1376772"/>
            <a:ext cx="267870" cy="2160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7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88442">
            <a:off x="6318044" y="785043"/>
            <a:ext cx="2609523" cy="2445696"/>
          </a:xfrm>
          <a:prstGeom prst="teardro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47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935173" y="241875"/>
            <a:ext cx="3273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A MODO DE RESUMEN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90333" y="1172451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LAS VENTAJAS DE ESTE NUEVO SISTEMA </a:t>
            </a:r>
            <a:r>
              <a:rPr lang="es-AR" dirty="0" smtClean="0">
                <a:latin typeface="Baskerville Old Face" panose="02020602080505020303" pitchFamily="18" charset="0"/>
              </a:rPr>
              <a:t>SON: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0" name="9 Elipse"/>
          <p:cNvSpPr/>
          <p:nvPr/>
        </p:nvSpPr>
        <p:spPr>
          <a:xfrm>
            <a:off x="4586165" y="2060848"/>
            <a:ext cx="2035581" cy="1800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Picking con HH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9" name="8 Elipse"/>
          <p:cNvSpPr/>
          <p:nvPr/>
        </p:nvSpPr>
        <p:spPr>
          <a:xfrm>
            <a:off x="2699792" y="2060848"/>
            <a:ext cx="2035581" cy="1800200"/>
          </a:xfrm>
          <a:prstGeom prst="ellipse">
            <a:avLst/>
          </a:prstGeom>
          <a:solidFill>
            <a:srgbClr val="FFD1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Asignación de tareas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8" name="7 Elipse"/>
          <p:cNvSpPr/>
          <p:nvPr/>
        </p:nvSpPr>
        <p:spPr>
          <a:xfrm>
            <a:off x="899591" y="2060848"/>
            <a:ext cx="2035581" cy="1800200"/>
          </a:xfrm>
          <a:prstGeom prst="ellipse">
            <a:avLst/>
          </a:prstGeom>
          <a:solidFill>
            <a:srgbClr val="218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00" dirty="0" smtClean="0">
                <a:latin typeface="Baskerville Old Face" panose="02020602080505020303" pitchFamily="18" charset="0"/>
              </a:rPr>
              <a:t>Consolidación Multicanal </a:t>
            </a:r>
            <a:endParaRPr lang="es-AR" sz="1700" dirty="0">
              <a:latin typeface="Baskerville Old Face" panose="02020602080505020303" pitchFamily="18" charset="0"/>
            </a:endParaRPr>
          </a:p>
        </p:txBody>
      </p:sp>
      <p:sp>
        <p:nvSpPr>
          <p:cNvPr id="12" name="11 Elipse"/>
          <p:cNvSpPr/>
          <p:nvPr/>
        </p:nvSpPr>
        <p:spPr>
          <a:xfrm>
            <a:off x="5364088" y="4203609"/>
            <a:ext cx="2035581" cy="180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Distribución automática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3" name="12 Elipse"/>
          <p:cNvSpPr/>
          <p:nvPr/>
        </p:nvSpPr>
        <p:spPr>
          <a:xfrm>
            <a:off x="3606652" y="4220472"/>
            <a:ext cx="2035581" cy="1800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Reportes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1763688" y="4221088"/>
            <a:ext cx="2035581" cy="1800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700" dirty="0" smtClean="0">
                <a:latin typeface="Baskerville Old Face" panose="02020602080505020303" pitchFamily="18" charset="0"/>
              </a:rPr>
              <a:t>Ubicación de los SKU en el consolidado</a:t>
            </a:r>
            <a:endParaRPr lang="es-AR" sz="17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10" grpId="0" animBg="1"/>
      <p:bldP spid="9" grpId="0" animBg="1"/>
      <p:bldP spid="8" grpId="0" animBg="1"/>
      <p:bldP spid="12" grpId="0" animBg="1"/>
      <p:bldP spid="13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92" y="2501693"/>
            <a:ext cx="6547656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1800" y="273451"/>
            <a:ext cx="36004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MATERIAL DE SOPORTE</a:t>
            </a:r>
            <a:endParaRPr lang="es-ES_tradnl" altLang="es-AR" sz="18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Rectángulo 3"/>
          <p:cNvSpPr/>
          <p:nvPr/>
        </p:nvSpPr>
        <p:spPr>
          <a:xfrm>
            <a:off x="1259632" y="1491302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rgbClr val="00206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Para que puedas “refrescar” esta capacitación, entrá a:</a:t>
            </a:r>
            <a:endParaRPr lang="es-AR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Flecha derecha">
            <a:hlinkClick r:id="rId4"/>
          </p:cNvPr>
          <p:cNvSpPr/>
          <p:nvPr/>
        </p:nvSpPr>
        <p:spPr>
          <a:xfrm>
            <a:off x="5256076" y="1136040"/>
            <a:ext cx="2232248" cy="1356856"/>
          </a:xfrm>
          <a:prstGeom prst="rightArrow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INTRANET</a:t>
            </a:r>
            <a:endParaRPr lang="es-A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43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67437" y="298508"/>
            <a:ext cx="4573016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EL PROCESO DE EXPEDICIÓN  </a:t>
            </a:r>
            <a:endParaRPr lang="es-ES_tradnl" altLang="es-AR" sz="18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>
                <a:latin typeface="Baskerville Old Face" panose="02020602080505020303" pitchFamily="18" charset="0"/>
              </a:rPr>
              <a:t>4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611560" y="1015096"/>
            <a:ext cx="770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El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proceso de armado, control y facturación de los pedidos puede ser resumido de la siguiente manera: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45" y="2298040"/>
            <a:ext cx="962398" cy="743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232649" y="3218369"/>
            <a:ext cx="1312190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BAJADA DE PEDIDO</a:t>
            </a:r>
            <a:endParaRPr lang="es-AR" sz="1050" dirty="0"/>
          </a:p>
        </p:txBody>
      </p:sp>
      <p:sp>
        <p:nvSpPr>
          <p:cNvPr id="9" name="8 Flecha derecha"/>
          <p:cNvSpPr/>
          <p:nvPr/>
        </p:nvSpPr>
        <p:spPr>
          <a:xfrm>
            <a:off x="1493707" y="2559304"/>
            <a:ext cx="431741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36" y="2283780"/>
            <a:ext cx="1059361" cy="80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Rectángulo redondeado"/>
          <p:cNvSpPr/>
          <p:nvPr/>
        </p:nvSpPr>
        <p:spPr>
          <a:xfrm>
            <a:off x="2014289" y="3218369"/>
            <a:ext cx="1312190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CONSOLIDACIÓN</a:t>
            </a:r>
            <a:endParaRPr lang="es-AR" sz="1050" dirty="0"/>
          </a:p>
        </p:txBody>
      </p:sp>
      <p:sp>
        <p:nvSpPr>
          <p:cNvPr id="16" name="15 Flecha derecha"/>
          <p:cNvSpPr/>
          <p:nvPr/>
        </p:nvSpPr>
        <p:spPr>
          <a:xfrm>
            <a:off x="3110609" y="2561475"/>
            <a:ext cx="431741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86" y="2363702"/>
            <a:ext cx="778429" cy="69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Rectángulo redondeado"/>
          <p:cNvSpPr/>
          <p:nvPr/>
        </p:nvSpPr>
        <p:spPr>
          <a:xfrm>
            <a:off x="3553140" y="3224610"/>
            <a:ext cx="890175" cy="304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PICKING</a:t>
            </a:r>
            <a:endParaRPr lang="es-AR" sz="105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67" y="2363702"/>
            <a:ext cx="703510" cy="6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Flecha derecha"/>
          <p:cNvSpPr/>
          <p:nvPr/>
        </p:nvSpPr>
        <p:spPr>
          <a:xfrm>
            <a:off x="4431068" y="2592073"/>
            <a:ext cx="431741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2" name="21 Flecha derecha"/>
          <p:cNvSpPr/>
          <p:nvPr/>
        </p:nvSpPr>
        <p:spPr>
          <a:xfrm>
            <a:off x="5643117" y="2577814"/>
            <a:ext cx="431741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4719719" y="3218369"/>
            <a:ext cx="890175" cy="3288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FALTANTES</a:t>
            </a:r>
            <a:endParaRPr lang="es-AR" sz="1050" dirty="0"/>
          </a:p>
        </p:txBody>
      </p:sp>
      <p:sp>
        <p:nvSpPr>
          <p:cNvPr id="24" name="23 Rectángulo redondeado"/>
          <p:cNvSpPr/>
          <p:nvPr/>
        </p:nvSpPr>
        <p:spPr>
          <a:xfrm>
            <a:off x="7480556" y="3232503"/>
            <a:ext cx="890175" cy="3147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CONTROL</a:t>
            </a:r>
            <a:endParaRPr lang="es-AR" sz="1050" dirty="0"/>
          </a:p>
        </p:txBody>
      </p:sp>
      <p:sp>
        <p:nvSpPr>
          <p:cNvPr id="25" name="24 Rectángulo redondeado"/>
          <p:cNvSpPr/>
          <p:nvPr/>
        </p:nvSpPr>
        <p:spPr>
          <a:xfrm>
            <a:off x="6018218" y="3242413"/>
            <a:ext cx="1066479" cy="304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FACTURACIÓN</a:t>
            </a:r>
            <a:endParaRPr lang="es-AR" sz="105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85" y="2332019"/>
            <a:ext cx="963343" cy="75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25 Flecha derecha"/>
          <p:cNvSpPr/>
          <p:nvPr/>
        </p:nvSpPr>
        <p:spPr>
          <a:xfrm>
            <a:off x="7048815" y="2576255"/>
            <a:ext cx="431741" cy="2160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32" y="2342037"/>
            <a:ext cx="749032" cy="68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716" y="5013176"/>
            <a:ext cx="945632" cy="73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Abrir llave"/>
          <p:cNvSpPr/>
          <p:nvPr/>
        </p:nvSpPr>
        <p:spPr>
          <a:xfrm rot="16200000">
            <a:off x="4377340" y="2546776"/>
            <a:ext cx="539204" cy="3599797"/>
          </a:xfrm>
          <a:prstGeom prst="leftBrace">
            <a:avLst>
              <a:gd name="adj1" fmla="val 8333"/>
              <a:gd name="adj2" fmla="val 5037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1" name="30 Rectángulo redondeado"/>
          <p:cNvSpPr/>
          <p:nvPr/>
        </p:nvSpPr>
        <p:spPr>
          <a:xfrm>
            <a:off x="4035596" y="5877272"/>
            <a:ext cx="1312190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 smtClean="0"/>
              <a:t>CHECK OUT</a:t>
            </a:r>
            <a:endParaRPr lang="es-AR" sz="1050" dirty="0"/>
          </a:p>
        </p:txBody>
      </p:sp>
    </p:spTree>
    <p:extLst>
      <p:ext uri="{BB962C8B-B14F-4D97-AF65-F5344CB8AC3E}">
        <p14:creationId xmlns:p14="http://schemas.microsoft.com/office/powerpoint/2010/main" val="31798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9" grpId="0" animBg="1"/>
      <p:bldP spid="15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11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67437" y="298508"/>
            <a:ext cx="4573016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TEMARIO DE LA JORNADA  </a:t>
            </a:r>
            <a:endParaRPr lang="es-ES_tradnl" altLang="es-AR" sz="18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36913"/>
            <a:ext cx="2084156" cy="1469723"/>
          </a:xfrm>
          <a:prstGeom prst="rect">
            <a:avLst/>
          </a:prstGeom>
        </p:spPr>
      </p:pic>
      <p:sp>
        <p:nvSpPr>
          <p:cNvPr id="21" name="20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5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976195533"/>
              </p:ext>
            </p:extLst>
          </p:nvPr>
        </p:nvGraphicFramePr>
        <p:xfrm>
          <a:off x="1943909" y="1196752"/>
          <a:ext cx="48965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70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503548" y="2924944"/>
            <a:ext cx="5328592" cy="3096344"/>
          </a:xfrm>
          <a:prstGeom prst="rect">
            <a:avLst/>
          </a:prstGeom>
          <a:solidFill>
            <a:srgbClr val="C6D4D3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AR" sz="2000" b="1" spc="100" dirty="0" smtClean="0">
                <a:ln w="11430"/>
                <a:solidFill>
                  <a:srgbClr val="002E8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askerville Old Face" panose="02020602080505020303" pitchFamily="18" charset="0"/>
              </a:rPr>
              <a:t>ESTE NUEVO SISTEMA PERMITIRÁ:</a:t>
            </a:r>
          </a:p>
          <a:p>
            <a:pPr algn="ctr"/>
            <a:endParaRPr lang="es-AR" sz="2000" b="1" spc="100" dirty="0" smtClean="0">
              <a:ln w="11430"/>
              <a:solidFill>
                <a:srgbClr val="002E8A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000" b="1" spc="100" dirty="0" smtClean="0">
                <a:ln w="11430"/>
                <a:solidFill>
                  <a:srgbClr val="002E8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askerville Old Face" panose="02020602080505020303" pitchFamily="18" charset="0"/>
              </a:rPr>
              <a:t>REALIZAR LA CONSOLIDACIÓN POR CANAL POR SEPARADO (REPARTO Y COMISIONISTA)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AR" sz="2000" b="1" spc="100" dirty="0" smtClean="0">
              <a:ln w="11430"/>
              <a:solidFill>
                <a:srgbClr val="002E8A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000" b="1" spc="100" dirty="0" smtClean="0">
                <a:ln w="11430"/>
                <a:solidFill>
                  <a:srgbClr val="002E8A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askerville Old Face" panose="02020602080505020303" pitchFamily="18" charset="0"/>
              </a:rPr>
              <a:t>O BIEN UNA CONSOLIDACIÓN MIXTA DE CANALES (MULTICANAL)</a:t>
            </a:r>
            <a:endParaRPr lang="es-AR" sz="2000" b="1" spc="100" dirty="0">
              <a:ln w="11430"/>
              <a:solidFill>
                <a:srgbClr val="002E8A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3050">
            <a:off x="6021709" y="3356454"/>
            <a:ext cx="2979882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39552" y="1052736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La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consolidación de pedidos consiste en traer masivamente y en un solo viaje a la góndola, los SKU más solicitados del total de los pedidos. El resto de los SKU de cada pedido, serán armados mediante picking pedido por pedido. 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6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2855"/>
            <a:ext cx="2376264" cy="103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72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65" y="3092760"/>
            <a:ext cx="4104456" cy="3300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Imagen 2" descr="cid:image008.png@01D65EAD.CDDEEB60"/>
          <p:cNvPicPr>
            <a:picLocks noChangeAspect="1" noChangeArrowheads="1"/>
          </p:cNvPicPr>
          <p:nvPr/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b="45200"/>
          <a:stretch/>
        </p:blipFill>
        <p:spPr bwMode="auto">
          <a:xfrm flipV="1">
            <a:off x="4948747" y="3359968"/>
            <a:ext cx="3583694" cy="6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41999" y="1052736"/>
            <a:ext cx="2589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Luego de la bajada del pedido, al momento de ingresar en el sistema: </a:t>
            </a:r>
            <a:r>
              <a:rPr lang="es-AR" sz="2000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 </a:t>
            </a:r>
            <a:endParaRPr lang="es-AR" sz="2000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33465" y="208955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&gt;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Clic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SLVM </a:t>
            </a:r>
            <a:endParaRPr lang="es-AR" b="1" dirty="0" smtClean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endParaRPr lang="es-AR" dirty="0">
              <a:solidFill>
                <a:srgbClr val="394A91"/>
              </a:solidFill>
              <a:latin typeface="Baskerville Old Face" panose="02020602080505020303" pitchFamily="18" charset="0"/>
            </a:endParaRPr>
          </a:p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&gt;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CONSOLIDAR PEDIDOS</a:t>
            </a:r>
            <a:endParaRPr lang="es-AR" dirty="0"/>
          </a:p>
        </p:txBody>
      </p:sp>
      <p:sp>
        <p:nvSpPr>
          <p:cNvPr id="12" name="11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>
                <a:latin typeface="Baskerville Old Face" panose="02020602080505020303" pitchFamily="18" charset="0"/>
              </a:rPr>
              <a:t>7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" t="4916" r="334" b="7355"/>
          <a:stretch/>
        </p:blipFill>
        <p:spPr bwMode="auto">
          <a:xfrm>
            <a:off x="233465" y="3671949"/>
            <a:ext cx="4087016" cy="1656184"/>
          </a:xfrm>
          <a:prstGeom prst="round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365377" y="3807543"/>
            <a:ext cx="38709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800" dirty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Y aparecerá el panel a partir de la cual se podrán consolidar los pedidos</a:t>
            </a:r>
            <a:endParaRPr lang="es-AR" sz="2800" dirty="0"/>
          </a:p>
        </p:txBody>
      </p:sp>
      <p:sp>
        <p:nvSpPr>
          <p:cNvPr id="11" name="10 Rectángulo"/>
          <p:cNvSpPr/>
          <p:nvPr/>
        </p:nvSpPr>
        <p:spPr>
          <a:xfrm>
            <a:off x="4948747" y="3983930"/>
            <a:ext cx="3583693" cy="13892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91" y="984983"/>
            <a:ext cx="5524807" cy="20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20 Flecha a la derecha con muesca"/>
          <p:cNvSpPr/>
          <p:nvPr/>
        </p:nvSpPr>
        <p:spPr>
          <a:xfrm>
            <a:off x="3084428" y="5489041"/>
            <a:ext cx="1236053" cy="648072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24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39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1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33465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2462667" y="259945"/>
            <a:ext cx="4182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CONSOLIDADO DE PEDIDOS </a:t>
            </a:r>
            <a:endParaRPr lang="es-AR" sz="2200" b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8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8" name="Imagen 2" descr="cid:image008.png@01D65EAD.CDDEEB60"/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0" b="45200"/>
          <a:stretch/>
        </p:blipFill>
        <p:spPr bwMode="auto">
          <a:xfrm>
            <a:off x="359532" y="2669490"/>
            <a:ext cx="8424936" cy="11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51" y="891731"/>
            <a:ext cx="4524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Llamada con línea 2"/>
          <p:cNvSpPr/>
          <p:nvPr/>
        </p:nvSpPr>
        <p:spPr>
          <a:xfrm>
            <a:off x="1763688" y="1327072"/>
            <a:ext cx="1766748" cy="1228109"/>
          </a:xfrm>
          <a:prstGeom prst="borderCallout2">
            <a:avLst>
              <a:gd name="adj1" fmla="val 18750"/>
              <a:gd name="adj2" fmla="val -613"/>
              <a:gd name="adj3" fmla="val 18750"/>
              <a:gd name="adj4" fmla="val -16667"/>
              <a:gd name="adj5" fmla="val 123838"/>
              <a:gd name="adj6" fmla="val -50956"/>
            </a:avLst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 smtClean="0">
                <a:solidFill>
                  <a:schemeClr val="tx2"/>
                </a:solidFill>
              </a:rPr>
              <a:t>Se selecciona el canal a consolidar. </a:t>
            </a:r>
          </a:p>
          <a:p>
            <a:pPr algn="ctr"/>
            <a:r>
              <a:rPr lang="es-AR" sz="1200" dirty="0" smtClean="0">
                <a:solidFill>
                  <a:schemeClr val="tx2"/>
                </a:solidFill>
              </a:rPr>
              <a:t>Se podrá consolidar por canal o bien una consolidación mixta (multicanal)</a:t>
            </a:r>
            <a:endParaRPr lang="es-AR" sz="1200" dirty="0">
              <a:solidFill>
                <a:schemeClr val="tx2"/>
              </a:solidFill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359532" y="2898504"/>
            <a:ext cx="711895" cy="57657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11 Llamada con línea 2"/>
          <p:cNvSpPr/>
          <p:nvPr/>
        </p:nvSpPr>
        <p:spPr>
          <a:xfrm>
            <a:off x="4429005" y="1820477"/>
            <a:ext cx="1654734" cy="950618"/>
          </a:xfrm>
          <a:prstGeom prst="borderCallout2">
            <a:avLst>
              <a:gd name="adj1" fmla="val 23828"/>
              <a:gd name="adj2" fmla="val 532"/>
              <a:gd name="adj3" fmla="val 18750"/>
              <a:gd name="adj4" fmla="val -16667"/>
              <a:gd name="adj5" fmla="val 120563"/>
              <a:gd name="adj6" fmla="val -49850"/>
            </a:avLst>
          </a:prstGeom>
          <a:ln>
            <a:solidFill>
              <a:srgbClr val="1FAFC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200" dirty="0" smtClean="0">
                <a:solidFill>
                  <a:srgbClr val="1FAFC3"/>
                </a:solidFill>
              </a:rPr>
              <a:t>En caso de consolidar comisionista, se deberán seleccionar aquellos a consolidar</a:t>
            </a:r>
            <a:endParaRPr lang="es-AR" sz="1200" dirty="0">
              <a:solidFill>
                <a:srgbClr val="1FAFC3"/>
              </a:solidFill>
            </a:endParaRP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68" y="1302070"/>
            <a:ext cx="452437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Redondear rectángulo de esquina diagonal"/>
          <p:cNvSpPr/>
          <p:nvPr/>
        </p:nvSpPr>
        <p:spPr>
          <a:xfrm>
            <a:off x="6881704" y="1327072"/>
            <a:ext cx="1858043" cy="864096"/>
          </a:xfrm>
          <a:prstGeom prst="round2Diag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 smtClean="0">
                <a:solidFill>
                  <a:schemeClr val="accent6"/>
                </a:solidFill>
              </a:rPr>
              <a:t>Siempre se selecciona la fecha de entrega</a:t>
            </a:r>
            <a:endParaRPr lang="es-AR" sz="1400" dirty="0">
              <a:solidFill>
                <a:schemeClr val="accent6"/>
              </a:solidFill>
            </a:endParaRP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5" y="884535"/>
            <a:ext cx="485775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15 Conector recto de flecha"/>
          <p:cNvCxnSpPr/>
          <p:nvPr/>
        </p:nvCxnSpPr>
        <p:spPr>
          <a:xfrm flipV="1">
            <a:off x="7837019" y="2245086"/>
            <a:ext cx="0" cy="666073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16 Elipse"/>
          <p:cNvSpPr/>
          <p:nvPr/>
        </p:nvSpPr>
        <p:spPr>
          <a:xfrm>
            <a:off x="7054021" y="2911159"/>
            <a:ext cx="1513410" cy="36300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92" y="3793403"/>
            <a:ext cx="4619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8 Flecha derecha"/>
          <p:cNvSpPr/>
          <p:nvPr/>
        </p:nvSpPr>
        <p:spPr>
          <a:xfrm rot="20797091">
            <a:off x="6666019" y="3380002"/>
            <a:ext cx="973764" cy="5040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smtClean="0">
                <a:solidFill>
                  <a:schemeClr val="accent6">
                    <a:lumMod val="50000"/>
                  </a:schemeClr>
                </a:solidFill>
              </a:rPr>
              <a:t>CLIC</a:t>
            </a:r>
            <a:endParaRPr lang="es-A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639" y="3944394"/>
            <a:ext cx="813583" cy="80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788629" y="5104098"/>
            <a:ext cx="3876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¡¡¡Importancia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de la consolidación </a:t>
            </a:r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multicanal!!!</a:t>
            </a:r>
          </a:p>
          <a:p>
            <a:pPr algn="ctr"/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 </a:t>
            </a:r>
            <a:r>
              <a:rPr lang="es-AR" b="1" dirty="0">
                <a:solidFill>
                  <a:srgbClr val="394A91"/>
                </a:solidFill>
                <a:latin typeface="Baskerville Old Face" panose="02020602080505020303" pitchFamily="18" charset="0"/>
              </a:rPr>
              <a:t>Optimización del tiempo en el armado del </a:t>
            </a:r>
            <a:r>
              <a:rPr lang="es-AR" b="1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pedido</a:t>
            </a:r>
            <a:endParaRPr lang="es-AR" dirty="0">
              <a:solidFill>
                <a:srgbClr val="394A91"/>
              </a:solidFill>
            </a:endParaRPr>
          </a:p>
        </p:txBody>
      </p:sp>
      <p:sp>
        <p:nvSpPr>
          <p:cNvPr id="21" name="20 Elipse"/>
          <p:cNvSpPr/>
          <p:nvPr/>
        </p:nvSpPr>
        <p:spPr>
          <a:xfrm>
            <a:off x="4688646" y="4949996"/>
            <a:ext cx="75141" cy="7705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89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7" grpId="0" animBg="1"/>
      <p:bldP spid="19" grpId="0" animBg="1"/>
      <p:bldP spid="2" grpId="0"/>
      <p:bldP spid="21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17723</TotalTime>
  <Words>2785</Words>
  <Application>Microsoft Office PowerPoint</Application>
  <PresentationFormat>Presentación en pantalla (4:3)</PresentationFormat>
  <Paragraphs>380</Paragraphs>
  <Slides>49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Melisa Ramos</dc:creator>
  <cp:lastModifiedBy>Carla Calvo</cp:lastModifiedBy>
  <cp:revision>772</cp:revision>
  <dcterms:created xsi:type="dcterms:W3CDTF">2018-09-06T13:01:36Z</dcterms:created>
  <dcterms:modified xsi:type="dcterms:W3CDTF">2020-09-01T15:31:35Z</dcterms:modified>
</cp:coreProperties>
</file>